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4"/>
  </p:sldMasterIdLst>
  <p:notesMasterIdLst>
    <p:notesMasterId r:id="rId19"/>
  </p:notesMasterIdLst>
  <p:sldIdLst>
    <p:sldId id="256" r:id="rId5"/>
    <p:sldId id="258" r:id="rId6"/>
    <p:sldId id="268" r:id="rId7"/>
    <p:sldId id="275" r:id="rId8"/>
    <p:sldId id="259" r:id="rId9"/>
    <p:sldId id="260" r:id="rId10"/>
    <p:sldId id="261" r:id="rId11"/>
    <p:sldId id="274" r:id="rId12"/>
    <p:sldId id="270" r:id="rId13"/>
    <p:sldId id="271" r:id="rId14"/>
    <p:sldId id="272" r:id="rId15"/>
    <p:sldId id="273" r:id="rId16"/>
    <p:sldId id="263" r:id="rId17"/>
    <p:sldId id="264" r:id="rId18"/>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E100"/>
    <a:srgbClr val="FFD579"/>
    <a:srgbClr val="FFFD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3"/>
    <p:restoredTop sz="94672"/>
  </p:normalViewPr>
  <p:slideViewPr>
    <p:cSldViewPr snapToGrid="0">
      <p:cViewPr varScale="1">
        <p:scale>
          <a:sx n="105" d="100"/>
          <a:sy n="105" d="100"/>
        </p:scale>
        <p:origin x="208" y="7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édéric Thurre" userId="S::frederic.thurre@hepl.ch::969524a6-6ba1-414e-8eea-31807315018f" providerId="AD" clId="Web-{0248ABA2-9771-4CE5-97C2-33335328C2D4}"/>
    <pc:docChg chg="modSld">
      <pc:chgData name="Frédéric Thurre" userId="S::frederic.thurre@hepl.ch::969524a6-6ba1-414e-8eea-31807315018f" providerId="AD" clId="Web-{0248ABA2-9771-4CE5-97C2-33335328C2D4}" dt="2024-01-12T15:16:13.592" v="164"/>
      <pc:docMkLst>
        <pc:docMk/>
      </pc:docMkLst>
      <pc:sldChg chg="modSp">
        <pc:chgData name="Frédéric Thurre" userId="S::frederic.thurre@hepl.ch::969524a6-6ba1-414e-8eea-31807315018f" providerId="AD" clId="Web-{0248ABA2-9771-4CE5-97C2-33335328C2D4}" dt="2024-01-12T15:08:31.519" v="163" actId="20577"/>
        <pc:sldMkLst>
          <pc:docMk/>
          <pc:sldMk cId="1003933243" sldId="261"/>
        </pc:sldMkLst>
        <pc:spChg chg="mod">
          <ac:chgData name="Frédéric Thurre" userId="S::frederic.thurre@hepl.ch::969524a6-6ba1-414e-8eea-31807315018f" providerId="AD" clId="Web-{0248ABA2-9771-4CE5-97C2-33335328C2D4}" dt="2024-01-12T15:08:31.519" v="163" actId="20577"/>
          <ac:spMkLst>
            <pc:docMk/>
            <pc:sldMk cId="1003933243" sldId="261"/>
            <ac:spMk id="3" creationId="{D5772301-84F1-8BD6-1FEF-F710FDA56929}"/>
          </ac:spMkLst>
        </pc:spChg>
      </pc:sldChg>
      <pc:sldChg chg="modSp">
        <pc:chgData name="Frédéric Thurre" userId="S::frederic.thurre@hepl.ch::969524a6-6ba1-414e-8eea-31807315018f" providerId="AD" clId="Web-{0248ABA2-9771-4CE5-97C2-33335328C2D4}" dt="2024-01-12T13:58:53.487" v="3" actId="20577"/>
        <pc:sldMkLst>
          <pc:docMk/>
          <pc:sldMk cId="4250207601" sldId="273"/>
        </pc:sldMkLst>
        <pc:spChg chg="mod">
          <ac:chgData name="Frédéric Thurre" userId="S::frederic.thurre@hepl.ch::969524a6-6ba1-414e-8eea-31807315018f" providerId="AD" clId="Web-{0248ABA2-9771-4CE5-97C2-33335328C2D4}" dt="2024-01-12T13:58:53.487" v="3" actId="20577"/>
          <ac:spMkLst>
            <pc:docMk/>
            <pc:sldMk cId="4250207601" sldId="273"/>
            <ac:spMk id="2" creationId="{35DFED17-F698-9075-D374-C51F356372E8}"/>
          </ac:spMkLst>
        </pc:spChg>
      </pc:sldChg>
      <pc:sldChg chg="addSp delSp modSp mod setBg modClrScheme delDesignElem chgLayout">
        <pc:chgData name="Frédéric Thurre" userId="S::frederic.thurre@hepl.ch::969524a6-6ba1-414e-8eea-31807315018f" providerId="AD" clId="Web-{0248ABA2-9771-4CE5-97C2-33335328C2D4}" dt="2024-01-12T15:16:13.592" v="164"/>
        <pc:sldMkLst>
          <pc:docMk/>
          <pc:sldMk cId="1884078693" sldId="274"/>
        </pc:sldMkLst>
        <pc:spChg chg="del mod ord">
          <ac:chgData name="Frédéric Thurre" userId="S::frederic.thurre@hepl.ch::969524a6-6ba1-414e-8eea-31807315018f" providerId="AD" clId="Web-{0248ABA2-9771-4CE5-97C2-33335328C2D4}" dt="2024-01-12T14:41:34.636" v="61"/>
          <ac:spMkLst>
            <pc:docMk/>
            <pc:sldMk cId="1884078693" sldId="274"/>
            <ac:spMk id="2" creationId="{B4D391CB-BD12-1BF8-A145-871DAF0423E0}"/>
          </ac:spMkLst>
        </pc:spChg>
        <pc:spChg chg="mod ord">
          <ac:chgData name="Frédéric Thurre" userId="S::frederic.thurre@hepl.ch::969524a6-6ba1-414e-8eea-31807315018f" providerId="AD" clId="Web-{0248ABA2-9771-4CE5-97C2-33335328C2D4}" dt="2024-01-12T14:44:57" v="93"/>
          <ac:spMkLst>
            <pc:docMk/>
            <pc:sldMk cId="1884078693" sldId="274"/>
            <ac:spMk id="4" creationId="{3EA34D61-412A-78D5-206A-A15FA77F542B}"/>
          </ac:spMkLst>
        </pc:spChg>
        <pc:spChg chg="add del mod">
          <ac:chgData name="Frédéric Thurre" userId="S::frederic.thurre@hepl.ch::969524a6-6ba1-414e-8eea-31807315018f" providerId="AD" clId="Web-{0248ABA2-9771-4CE5-97C2-33335328C2D4}" dt="2024-01-12T14:29:57.526" v="5"/>
          <ac:spMkLst>
            <pc:docMk/>
            <pc:sldMk cId="1884078693" sldId="274"/>
            <ac:spMk id="6" creationId="{4D6F6C43-6C91-CDD3-EB29-4AC71F8C5FCB}"/>
          </ac:spMkLst>
        </pc:spChg>
        <pc:spChg chg="add del">
          <ac:chgData name="Frédéric Thurre" userId="S::frederic.thurre@hepl.ch::969524a6-6ba1-414e-8eea-31807315018f" providerId="AD" clId="Web-{0248ABA2-9771-4CE5-97C2-33335328C2D4}" dt="2024-01-12T14:41:50.355" v="62"/>
          <ac:spMkLst>
            <pc:docMk/>
            <pc:sldMk cId="1884078693" sldId="274"/>
            <ac:spMk id="11" creationId="{37C89E4B-3C9F-44B9-8B86-D9E3D112D8EC}"/>
          </ac:spMkLst>
        </pc:spChg>
        <pc:spChg chg="add del mod">
          <ac:chgData name="Frédéric Thurre" userId="S::frederic.thurre@hepl.ch::969524a6-6ba1-414e-8eea-31807315018f" providerId="AD" clId="Web-{0248ABA2-9771-4CE5-97C2-33335328C2D4}" dt="2024-01-12T14:32:16.936" v="10"/>
          <ac:spMkLst>
            <pc:docMk/>
            <pc:sldMk cId="1884078693" sldId="274"/>
            <ac:spMk id="12" creationId="{16C5FA50-8D52-4617-AF91-5C7B1C8352F1}"/>
          </ac:spMkLst>
        </pc:spChg>
        <pc:spChg chg="add del">
          <ac:chgData name="Frédéric Thurre" userId="S::frederic.thurre@hepl.ch::969524a6-6ba1-414e-8eea-31807315018f" providerId="AD" clId="Web-{0248ABA2-9771-4CE5-97C2-33335328C2D4}" dt="2024-01-12T14:32:16.936" v="10"/>
          <ac:spMkLst>
            <pc:docMk/>
            <pc:sldMk cId="1884078693" sldId="274"/>
            <ac:spMk id="14" creationId="{E223798C-12AD-4B0C-A50C-D676347D67CF}"/>
          </ac:spMkLst>
        </pc:spChg>
        <pc:spChg chg="add mod ord">
          <ac:chgData name="Frédéric Thurre" userId="S::frederic.thurre@hepl.ch::969524a6-6ba1-414e-8eea-31807315018f" providerId="AD" clId="Web-{0248ABA2-9771-4CE5-97C2-33335328C2D4}" dt="2024-01-12T14:44:57" v="93"/>
          <ac:spMkLst>
            <pc:docMk/>
            <pc:sldMk cId="1884078693" sldId="274"/>
            <ac:spMk id="15" creationId="{09C10807-FDF7-14CB-590A-8A54E8CF67BC}"/>
          </ac:spMkLst>
        </pc:spChg>
        <pc:spChg chg="add del">
          <ac:chgData name="Frédéric Thurre" userId="S::frederic.thurre@hepl.ch::969524a6-6ba1-414e-8eea-31807315018f" providerId="AD" clId="Web-{0248ABA2-9771-4CE5-97C2-33335328C2D4}" dt="2024-01-12T14:32:16.936" v="9"/>
          <ac:spMkLst>
            <pc:docMk/>
            <pc:sldMk cId="1884078693" sldId="274"/>
            <ac:spMk id="18" creationId="{40561BE0-AEBE-495B-FA67-E641B474F90A}"/>
          </ac:spMkLst>
        </pc:spChg>
        <pc:spChg chg="add del mod ord">
          <ac:chgData name="Frédéric Thurre" userId="S::frederic.thurre@hepl.ch::969524a6-6ba1-414e-8eea-31807315018f" providerId="AD" clId="Web-{0248ABA2-9771-4CE5-97C2-33335328C2D4}" dt="2024-01-12T14:45:35.329" v="94"/>
          <ac:spMkLst>
            <pc:docMk/>
            <pc:sldMk cId="1884078693" sldId="274"/>
            <ac:spMk id="19" creationId="{1C2DC72B-8A6E-315F-F651-E4EF62BDEAC0}"/>
          </ac:spMkLst>
        </pc:spChg>
        <pc:spChg chg="add del">
          <ac:chgData name="Frédéric Thurre" userId="S::frederic.thurre@hepl.ch::969524a6-6ba1-414e-8eea-31807315018f" providerId="AD" clId="Web-{0248ABA2-9771-4CE5-97C2-33335328C2D4}" dt="2024-01-12T14:32:16.936" v="9"/>
          <ac:spMkLst>
            <pc:docMk/>
            <pc:sldMk cId="1884078693" sldId="274"/>
            <ac:spMk id="21" creationId="{04812C46-200A-4DEB-A05E-3ED6C68C2387}"/>
          </ac:spMkLst>
        </pc:spChg>
        <pc:spChg chg="add del">
          <ac:chgData name="Frédéric Thurre" userId="S::frederic.thurre@hepl.ch::969524a6-6ba1-414e-8eea-31807315018f" providerId="AD" clId="Web-{0248ABA2-9771-4CE5-97C2-33335328C2D4}" dt="2024-01-12T14:44:26.093" v="84"/>
          <ac:spMkLst>
            <pc:docMk/>
            <pc:sldMk cId="1884078693" sldId="274"/>
            <ac:spMk id="22" creationId="{9B7AD9F6-8CE7-4299-8FC6-328F4DCD3FF9}"/>
          </ac:spMkLst>
        </pc:spChg>
        <pc:spChg chg="add del">
          <ac:chgData name="Frédéric Thurre" userId="S::frederic.thurre@hepl.ch::969524a6-6ba1-414e-8eea-31807315018f" providerId="AD" clId="Web-{0248ABA2-9771-4CE5-97C2-33335328C2D4}" dt="2024-01-12T14:32:16.936" v="9"/>
          <ac:spMkLst>
            <pc:docMk/>
            <pc:sldMk cId="1884078693" sldId="274"/>
            <ac:spMk id="23" creationId="{D1EA859B-E555-4109-94F3-6700E046E008}"/>
          </ac:spMkLst>
        </pc:spChg>
        <pc:spChg chg="add del">
          <ac:chgData name="Frédéric Thurre" userId="S::frederic.thurre@hepl.ch::969524a6-6ba1-414e-8eea-31807315018f" providerId="AD" clId="Web-{0248ABA2-9771-4CE5-97C2-33335328C2D4}" dt="2024-01-12T14:44:26.093" v="84"/>
          <ac:spMkLst>
            <pc:docMk/>
            <pc:sldMk cId="1884078693" sldId="274"/>
            <ac:spMk id="24" creationId="{F49775AF-8896-43EE-92C6-83497D6DC56F}"/>
          </ac:spMkLst>
        </pc:spChg>
        <pc:spChg chg="add del">
          <ac:chgData name="Frédéric Thurre" userId="S::frederic.thurre@hepl.ch::969524a6-6ba1-414e-8eea-31807315018f" providerId="AD" clId="Web-{0248ABA2-9771-4CE5-97C2-33335328C2D4}" dt="2024-01-12T14:34:53.720" v="16"/>
          <ac:spMkLst>
            <pc:docMk/>
            <pc:sldMk cId="1884078693" sldId="274"/>
            <ac:spMk id="25" creationId="{F13C74B1-5B17-4795-BED0-7140497B445A}"/>
          </ac:spMkLst>
        </pc:spChg>
        <pc:spChg chg="add del">
          <ac:chgData name="Frédéric Thurre" userId="S::frederic.thurre@hepl.ch::969524a6-6ba1-414e-8eea-31807315018f" providerId="AD" clId="Web-{0248ABA2-9771-4CE5-97C2-33335328C2D4}" dt="2024-01-12T14:34:53.720" v="16"/>
          <ac:spMkLst>
            <pc:docMk/>
            <pc:sldMk cId="1884078693" sldId="274"/>
            <ac:spMk id="26" creationId="{D4974D33-8DC5-464E-8C6D-BE58F0669C17}"/>
          </ac:spMkLst>
        </pc:spChg>
        <pc:spChg chg="add del mod">
          <ac:chgData name="Frédéric Thurre" userId="S::frederic.thurre@hepl.ch::969524a6-6ba1-414e-8eea-31807315018f" providerId="AD" clId="Web-{0248ABA2-9771-4CE5-97C2-33335328C2D4}" dt="2024-01-12T14:33:33.031" v="12"/>
          <ac:spMkLst>
            <pc:docMk/>
            <pc:sldMk cId="1884078693" sldId="274"/>
            <ac:spMk id="27" creationId="{7F4F47A8-E028-D6EB-C60E-321F8CB32037}"/>
          </ac:spMkLst>
        </pc:spChg>
        <pc:picChg chg="add mod">
          <ac:chgData name="Frédéric Thurre" userId="S::frederic.thurre@hepl.ch::969524a6-6ba1-414e-8eea-31807315018f" providerId="AD" clId="Web-{0248ABA2-9771-4CE5-97C2-33335328C2D4}" dt="2024-01-12T15:16:13.592" v="164"/>
          <ac:picMkLst>
            <pc:docMk/>
            <pc:sldMk cId="1884078693" sldId="274"/>
            <ac:picMk id="2" creationId="{510028BE-80CF-FCEF-40BF-741F1CD35AE4}"/>
          </ac:picMkLst>
        </pc:picChg>
        <pc:picChg chg="del">
          <ac:chgData name="Frédéric Thurre" userId="S::frederic.thurre@hepl.ch::969524a6-6ba1-414e-8eea-31807315018f" providerId="AD" clId="Web-{0248ABA2-9771-4CE5-97C2-33335328C2D4}" dt="2024-01-12T14:28:26.446" v="4"/>
          <ac:picMkLst>
            <pc:docMk/>
            <pc:sldMk cId="1884078693" sldId="274"/>
            <ac:picMk id="5" creationId="{50E10852-B606-5B8C-C278-EE6BD018C784}"/>
          </ac:picMkLst>
        </pc:picChg>
        <pc:picChg chg="add del mod ord">
          <ac:chgData name="Frédéric Thurre" userId="S::frederic.thurre@hepl.ch::969524a6-6ba1-414e-8eea-31807315018f" providerId="AD" clId="Web-{0248ABA2-9771-4CE5-97C2-33335328C2D4}" dt="2024-01-12T14:35:00.971" v="17"/>
          <ac:picMkLst>
            <pc:docMk/>
            <pc:sldMk cId="1884078693" sldId="274"/>
            <ac:picMk id="7" creationId="{582D47CD-B7B8-006A-D061-AE658643137C}"/>
          </ac:picMkLst>
        </pc:picChg>
        <pc:picChg chg="add del mod">
          <ac:chgData name="Frédéric Thurre" userId="S::frederic.thurre@hepl.ch::969524a6-6ba1-414e-8eea-31807315018f" providerId="AD" clId="Web-{0248ABA2-9771-4CE5-97C2-33335328C2D4}" dt="2024-01-12T14:37:23.771" v="27"/>
          <ac:picMkLst>
            <pc:docMk/>
            <pc:sldMk cId="1884078693" sldId="274"/>
            <ac:picMk id="8" creationId="{9FED89F6-F5F3-1BBF-FBC9-078E61BD8CC6}"/>
          </ac:picMkLst>
        </pc:picChg>
        <pc:picChg chg="add del mod ord modCrop">
          <ac:chgData name="Frédéric Thurre" userId="S::frederic.thurre@hepl.ch::969524a6-6ba1-414e-8eea-31807315018f" providerId="AD" clId="Web-{0248ABA2-9771-4CE5-97C2-33335328C2D4}" dt="2024-01-12T14:42:32.965" v="68"/>
          <ac:picMkLst>
            <pc:docMk/>
            <pc:sldMk cId="1884078693" sldId="274"/>
            <ac:picMk id="9" creationId="{AA06543E-3EEC-90DB-A131-448F1C3A5DFE}"/>
          </ac:picMkLst>
        </pc:picChg>
        <pc:picChg chg="add del mod modCrop">
          <ac:chgData name="Frédéric Thurre" userId="S::frederic.thurre@hepl.ch::969524a6-6ba1-414e-8eea-31807315018f" providerId="AD" clId="Web-{0248ABA2-9771-4CE5-97C2-33335328C2D4}" dt="2024-01-12T14:44:32.781" v="85"/>
          <ac:picMkLst>
            <pc:docMk/>
            <pc:sldMk cId="1884078693" sldId="274"/>
            <ac:picMk id="17" creationId="{8226C6A6-A0CA-7D33-655F-1E65FB3DA5F9}"/>
          </ac:picMkLst>
        </pc:picChg>
        <pc:picChg chg="add mod ord">
          <ac:chgData name="Frédéric Thurre" userId="S::frederic.thurre@hepl.ch::969524a6-6ba1-414e-8eea-31807315018f" providerId="AD" clId="Web-{0248ABA2-9771-4CE5-97C2-33335328C2D4}" dt="2024-01-12T14:45:35.329" v="94"/>
          <ac:picMkLst>
            <pc:docMk/>
            <pc:sldMk cId="1884078693" sldId="274"/>
            <ac:picMk id="20" creationId="{8DEBF1AA-E91E-322D-021B-69CF23BF2C23}"/>
          </ac:picMkLst>
        </pc:picChg>
        <pc:cxnChg chg="add del">
          <ac:chgData name="Frédéric Thurre" userId="S::frederic.thurre@hepl.ch::969524a6-6ba1-414e-8eea-31807315018f" providerId="AD" clId="Web-{0248ABA2-9771-4CE5-97C2-33335328C2D4}" dt="2024-01-12T14:44:02.936" v="83"/>
          <ac:cxnSpMkLst>
            <pc:docMk/>
            <pc:sldMk cId="1884078693" sldId="274"/>
            <ac:cxnSpMk id="13" creationId="{D891E407-403B-4764-86C9-33A56D3BCAA3}"/>
          </ac:cxnSpMkLst>
        </pc:cxnChg>
        <pc:cxnChg chg="add del">
          <ac:chgData name="Frédéric Thurre" userId="S::frederic.thurre@hepl.ch::969524a6-6ba1-414e-8eea-31807315018f" providerId="AD" clId="Web-{0248ABA2-9771-4CE5-97C2-33335328C2D4}" dt="2024-01-12T14:44:02.936" v="83"/>
          <ac:cxnSpMkLst>
            <pc:docMk/>
            <pc:sldMk cId="1884078693" sldId="274"/>
            <ac:cxnSpMk id="16" creationId="{AA2EAA10-076F-46BD-8F0F-B9A2FB77A85C}"/>
          </ac:cxnSpMkLst>
        </pc:cxnChg>
      </pc:sldChg>
      <pc:sldChg chg="modSp">
        <pc:chgData name="Frédéric Thurre" userId="S::frederic.thurre@hepl.ch::969524a6-6ba1-414e-8eea-31807315018f" providerId="AD" clId="Web-{0248ABA2-9771-4CE5-97C2-33335328C2D4}" dt="2024-01-12T15:03:27.200" v="144" actId="20577"/>
        <pc:sldMkLst>
          <pc:docMk/>
          <pc:sldMk cId="1227173148" sldId="275"/>
        </pc:sldMkLst>
        <pc:spChg chg="mod">
          <ac:chgData name="Frédéric Thurre" userId="S::frederic.thurre@hepl.ch::969524a6-6ba1-414e-8eea-31807315018f" providerId="AD" clId="Web-{0248ABA2-9771-4CE5-97C2-33335328C2D4}" dt="2024-01-12T15:00:52.727" v="127" actId="20577"/>
          <ac:spMkLst>
            <pc:docMk/>
            <pc:sldMk cId="1227173148" sldId="275"/>
            <ac:spMk id="4" creationId="{A12EFDBD-B65C-CB4F-BAD3-897A6879594F}"/>
          </ac:spMkLst>
        </pc:spChg>
        <pc:spChg chg="mod">
          <ac:chgData name="Frédéric Thurre" userId="S::frederic.thurre@hepl.ch::969524a6-6ba1-414e-8eea-31807315018f" providerId="AD" clId="Web-{0248ABA2-9771-4CE5-97C2-33335328C2D4}" dt="2024-01-12T15:03:21.778" v="141" actId="20577"/>
          <ac:spMkLst>
            <pc:docMk/>
            <pc:sldMk cId="1227173148" sldId="275"/>
            <ac:spMk id="6" creationId="{F0F39EE9-DCD0-E642-AD64-5F0B386DB2C8}"/>
          </ac:spMkLst>
        </pc:spChg>
        <pc:spChg chg="mod">
          <ac:chgData name="Frédéric Thurre" userId="S::frederic.thurre@hepl.ch::969524a6-6ba1-414e-8eea-31807315018f" providerId="AD" clId="Web-{0248ABA2-9771-4CE5-97C2-33335328C2D4}" dt="2024-01-12T15:03:24.512" v="142" actId="20577"/>
          <ac:spMkLst>
            <pc:docMk/>
            <pc:sldMk cId="1227173148" sldId="275"/>
            <ac:spMk id="7" creationId="{CD73639A-7A33-7946-9723-C814DF25CABB}"/>
          </ac:spMkLst>
        </pc:spChg>
        <pc:spChg chg="mod">
          <ac:chgData name="Frédéric Thurre" userId="S::frederic.thurre@hepl.ch::969524a6-6ba1-414e-8eea-31807315018f" providerId="AD" clId="Web-{0248ABA2-9771-4CE5-97C2-33335328C2D4}" dt="2024-01-12T15:03:27.200" v="144" actId="20577"/>
          <ac:spMkLst>
            <pc:docMk/>
            <pc:sldMk cId="1227173148" sldId="275"/>
            <ac:spMk id="8" creationId="{D9E98597-C8E6-4D4F-9551-2611456CCA64}"/>
          </ac:spMkLst>
        </pc:spChg>
      </pc:sldChg>
    </pc:docChg>
  </pc:docChgLst>
  <pc:docChgLst>
    <pc:chgData name="Amaury Daele" userId="75298e60-1df7-4d88-a08e-1d8417cd94d0" providerId="ADAL" clId="{DA84AAE8-DB78-2442-9DA7-3826BFA3DF27}"/>
    <pc:docChg chg="delSld modSld">
      <pc:chgData name="Amaury Daele" userId="75298e60-1df7-4d88-a08e-1d8417cd94d0" providerId="ADAL" clId="{DA84AAE8-DB78-2442-9DA7-3826BFA3DF27}" dt="2024-01-22T07:50:32.426" v="15" actId="20577"/>
      <pc:docMkLst>
        <pc:docMk/>
      </pc:docMkLst>
      <pc:sldChg chg="modNotesTx">
        <pc:chgData name="Amaury Daele" userId="75298e60-1df7-4d88-a08e-1d8417cd94d0" providerId="ADAL" clId="{DA84AAE8-DB78-2442-9DA7-3826BFA3DF27}" dt="2024-01-22T07:49:22.926" v="0" actId="20577"/>
        <pc:sldMkLst>
          <pc:docMk/>
          <pc:sldMk cId="76914611" sldId="256"/>
        </pc:sldMkLst>
      </pc:sldChg>
      <pc:sldChg chg="modNotesTx">
        <pc:chgData name="Amaury Daele" userId="75298e60-1df7-4d88-a08e-1d8417cd94d0" providerId="ADAL" clId="{DA84AAE8-DB78-2442-9DA7-3826BFA3DF27}" dt="2024-01-22T07:49:27.035" v="1" actId="20577"/>
        <pc:sldMkLst>
          <pc:docMk/>
          <pc:sldMk cId="732370651" sldId="258"/>
        </pc:sldMkLst>
      </pc:sldChg>
      <pc:sldChg chg="modNotesTx">
        <pc:chgData name="Amaury Daele" userId="75298e60-1df7-4d88-a08e-1d8417cd94d0" providerId="ADAL" clId="{DA84AAE8-DB78-2442-9DA7-3826BFA3DF27}" dt="2024-01-22T07:49:40.772" v="4" actId="20577"/>
        <pc:sldMkLst>
          <pc:docMk/>
          <pc:sldMk cId="1059122632" sldId="259"/>
        </pc:sldMkLst>
      </pc:sldChg>
      <pc:sldChg chg="modNotesTx">
        <pc:chgData name="Amaury Daele" userId="75298e60-1df7-4d88-a08e-1d8417cd94d0" providerId="ADAL" clId="{DA84AAE8-DB78-2442-9DA7-3826BFA3DF27}" dt="2024-01-22T07:49:53.035" v="5" actId="20577"/>
        <pc:sldMkLst>
          <pc:docMk/>
          <pc:sldMk cId="981695051" sldId="260"/>
        </pc:sldMkLst>
      </pc:sldChg>
      <pc:sldChg chg="modNotesTx">
        <pc:chgData name="Amaury Daele" userId="75298e60-1df7-4d88-a08e-1d8417cd94d0" providerId="ADAL" clId="{DA84AAE8-DB78-2442-9DA7-3826BFA3DF27}" dt="2024-01-22T07:49:56.313" v="6" actId="20577"/>
        <pc:sldMkLst>
          <pc:docMk/>
          <pc:sldMk cId="1003933243" sldId="261"/>
        </pc:sldMkLst>
      </pc:sldChg>
      <pc:sldChg chg="del">
        <pc:chgData name="Amaury Daele" userId="75298e60-1df7-4d88-a08e-1d8417cd94d0" providerId="ADAL" clId="{DA84AAE8-DB78-2442-9DA7-3826BFA3DF27}" dt="2024-01-22T07:50:29.042" v="14" actId="2696"/>
        <pc:sldMkLst>
          <pc:docMk/>
          <pc:sldMk cId="3795075207" sldId="262"/>
        </pc:sldMkLst>
      </pc:sldChg>
      <pc:sldChg chg="modNotesTx">
        <pc:chgData name="Amaury Daele" userId="75298e60-1df7-4d88-a08e-1d8417cd94d0" providerId="ADAL" clId="{DA84AAE8-DB78-2442-9DA7-3826BFA3DF27}" dt="2024-01-22T07:50:32.426" v="15" actId="20577"/>
        <pc:sldMkLst>
          <pc:docMk/>
          <pc:sldMk cId="2986882779" sldId="263"/>
        </pc:sldMkLst>
      </pc:sldChg>
      <pc:sldChg chg="del">
        <pc:chgData name="Amaury Daele" userId="75298e60-1df7-4d88-a08e-1d8417cd94d0" providerId="ADAL" clId="{DA84AAE8-DB78-2442-9DA7-3826BFA3DF27}" dt="2024-01-22T07:50:22.557" v="12" actId="2696"/>
        <pc:sldMkLst>
          <pc:docMk/>
          <pc:sldMk cId="263533793" sldId="267"/>
        </pc:sldMkLst>
      </pc:sldChg>
      <pc:sldChg chg="modNotesTx">
        <pc:chgData name="Amaury Daele" userId="75298e60-1df7-4d88-a08e-1d8417cd94d0" providerId="ADAL" clId="{DA84AAE8-DB78-2442-9DA7-3826BFA3DF27}" dt="2024-01-22T07:49:31.211" v="2" actId="20577"/>
        <pc:sldMkLst>
          <pc:docMk/>
          <pc:sldMk cId="1527854748" sldId="268"/>
        </pc:sldMkLst>
      </pc:sldChg>
      <pc:sldChg chg="del">
        <pc:chgData name="Amaury Daele" userId="75298e60-1df7-4d88-a08e-1d8417cd94d0" providerId="ADAL" clId="{DA84AAE8-DB78-2442-9DA7-3826BFA3DF27}" dt="2024-01-22T07:50:23.912" v="13" actId="2696"/>
        <pc:sldMkLst>
          <pc:docMk/>
          <pc:sldMk cId="1514595438" sldId="269"/>
        </pc:sldMkLst>
      </pc:sldChg>
      <pc:sldChg chg="modNotesTx">
        <pc:chgData name="Amaury Daele" userId="75298e60-1df7-4d88-a08e-1d8417cd94d0" providerId="ADAL" clId="{DA84AAE8-DB78-2442-9DA7-3826BFA3DF27}" dt="2024-01-22T07:50:03.194" v="8" actId="20577"/>
        <pc:sldMkLst>
          <pc:docMk/>
          <pc:sldMk cId="850234636" sldId="270"/>
        </pc:sldMkLst>
      </pc:sldChg>
      <pc:sldChg chg="modNotesTx">
        <pc:chgData name="Amaury Daele" userId="75298e60-1df7-4d88-a08e-1d8417cd94d0" providerId="ADAL" clId="{DA84AAE8-DB78-2442-9DA7-3826BFA3DF27}" dt="2024-01-22T07:50:09.466" v="9" actId="20577"/>
        <pc:sldMkLst>
          <pc:docMk/>
          <pc:sldMk cId="1845518302" sldId="271"/>
        </pc:sldMkLst>
      </pc:sldChg>
      <pc:sldChg chg="modNotesTx">
        <pc:chgData name="Amaury Daele" userId="75298e60-1df7-4d88-a08e-1d8417cd94d0" providerId="ADAL" clId="{DA84AAE8-DB78-2442-9DA7-3826BFA3DF27}" dt="2024-01-22T07:50:12.969" v="10" actId="20577"/>
        <pc:sldMkLst>
          <pc:docMk/>
          <pc:sldMk cId="2442992204" sldId="272"/>
        </pc:sldMkLst>
      </pc:sldChg>
      <pc:sldChg chg="modNotesTx">
        <pc:chgData name="Amaury Daele" userId="75298e60-1df7-4d88-a08e-1d8417cd94d0" providerId="ADAL" clId="{DA84AAE8-DB78-2442-9DA7-3826BFA3DF27}" dt="2024-01-22T07:50:17.002" v="11" actId="20577"/>
        <pc:sldMkLst>
          <pc:docMk/>
          <pc:sldMk cId="4250207601" sldId="273"/>
        </pc:sldMkLst>
      </pc:sldChg>
      <pc:sldChg chg="modNotesTx">
        <pc:chgData name="Amaury Daele" userId="75298e60-1df7-4d88-a08e-1d8417cd94d0" providerId="ADAL" clId="{DA84AAE8-DB78-2442-9DA7-3826BFA3DF27}" dt="2024-01-22T07:49:59.437" v="7" actId="20577"/>
        <pc:sldMkLst>
          <pc:docMk/>
          <pc:sldMk cId="1884078693" sldId="274"/>
        </pc:sldMkLst>
      </pc:sldChg>
      <pc:sldChg chg="modNotesTx">
        <pc:chgData name="Amaury Daele" userId="75298e60-1df7-4d88-a08e-1d8417cd94d0" providerId="ADAL" clId="{DA84AAE8-DB78-2442-9DA7-3826BFA3DF27}" dt="2024-01-22T07:49:34.834" v="3" actId="20577"/>
        <pc:sldMkLst>
          <pc:docMk/>
          <pc:sldMk cId="1227173148" sldId="275"/>
        </pc:sldMkLst>
      </pc:sldChg>
    </pc:docChg>
  </pc:docChgLst>
  <pc:docChgLst>
    <pc:chgData name="Amaury Daele" userId="75298e60-1df7-4d88-a08e-1d8417cd94d0" providerId="ADAL" clId="{1562D311-2725-2D41-87D4-407EF771CE19}"/>
    <pc:docChg chg="undo custSel addSld delSld modSld sldOrd">
      <pc:chgData name="Amaury Daele" userId="75298e60-1df7-4d88-a08e-1d8417cd94d0" providerId="ADAL" clId="{1562D311-2725-2D41-87D4-407EF771CE19}" dt="2024-01-19T07:10:32.177" v="9487" actId="313"/>
      <pc:docMkLst>
        <pc:docMk/>
      </pc:docMkLst>
      <pc:sldChg chg="modSp mod modNotesTx">
        <pc:chgData name="Amaury Daele" userId="75298e60-1df7-4d88-a08e-1d8417cd94d0" providerId="ADAL" clId="{1562D311-2725-2D41-87D4-407EF771CE19}" dt="2024-01-16T12:58:20.165" v="8940" actId="20577"/>
        <pc:sldMkLst>
          <pc:docMk/>
          <pc:sldMk cId="76914611" sldId="256"/>
        </pc:sldMkLst>
        <pc:spChg chg="mod">
          <ac:chgData name="Amaury Daele" userId="75298e60-1df7-4d88-a08e-1d8417cd94d0" providerId="ADAL" clId="{1562D311-2725-2D41-87D4-407EF771CE19}" dt="2023-12-12T13:29:01.283" v="15" actId="404"/>
          <ac:spMkLst>
            <pc:docMk/>
            <pc:sldMk cId="76914611" sldId="256"/>
            <ac:spMk id="2" creationId="{00000000-0000-0000-0000-000000000000}"/>
          </ac:spMkLst>
        </pc:spChg>
        <pc:spChg chg="mod">
          <ac:chgData name="Amaury Daele" userId="75298e60-1df7-4d88-a08e-1d8417cd94d0" providerId="ADAL" clId="{1562D311-2725-2D41-87D4-407EF771CE19}" dt="2023-12-12T13:47:05.038" v="153" actId="403"/>
          <ac:spMkLst>
            <pc:docMk/>
            <pc:sldMk cId="76914611" sldId="256"/>
            <ac:spMk id="3" creationId="{00000000-0000-0000-0000-000000000000}"/>
          </ac:spMkLst>
        </pc:spChg>
      </pc:sldChg>
      <pc:sldChg chg="addSp delSp modSp mod modAnim modNotesTx">
        <pc:chgData name="Amaury Daele" userId="75298e60-1df7-4d88-a08e-1d8417cd94d0" providerId="ADAL" clId="{1562D311-2725-2D41-87D4-407EF771CE19}" dt="2024-01-16T14:17:02.755" v="9322" actId="20577"/>
        <pc:sldMkLst>
          <pc:docMk/>
          <pc:sldMk cId="732370651" sldId="258"/>
        </pc:sldMkLst>
        <pc:spChg chg="mod">
          <ac:chgData name="Amaury Daele" userId="75298e60-1df7-4d88-a08e-1d8417cd94d0" providerId="ADAL" clId="{1562D311-2725-2D41-87D4-407EF771CE19}" dt="2023-12-12T13:48:04.992" v="189" actId="20577"/>
          <ac:spMkLst>
            <pc:docMk/>
            <pc:sldMk cId="732370651" sldId="258"/>
            <ac:spMk id="2" creationId="{00000000-0000-0000-0000-000000000000}"/>
          </ac:spMkLst>
        </pc:spChg>
        <pc:spChg chg="mod">
          <ac:chgData name="Amaury Daele" userId="75298e60-1df7-4d88-a08e-1d8417cd94d0" providerId="ADAL" clId="{1562D311-2725-2D41-87D4-407EF771CE19}" dt="2024-01-12T13:21:19.858" v="6618" actId="404"/>
          <ac:spMkLst>
            <pc:docMk/>
            <pc:sldMk cId="732370651" sldId="258"/>
            <ac:spMk id="3" creationId="{00000000-0000-0000-0000-000000000000}"/>
          </ac:spMkLst>
        </pc:spChg>
        <pc:spChg chg="del">
          <ac:chgData name="Amaury Daele" userId="75298e60-1df7-4d88-a08e-1d8417cd94d0" providerId="ADAL" clId="{1562D311-2725-2D41-87D4-407EF771CE19}" dt="2023-12-12T13:47:18.441" v="154" actId="478"/>
          <ac:spMkLst>
            <pc:docMk/>
            <pc:sldMk cId="732370651" sldId="258"/>
            <ac:spMk id="4" creationId="{00000000-0000-0000-0000-000000000000}"/>
          </ac:spMkLst>
        </pc:spChg>
        <pc:spChg chg="add mod">
          <ac:chgData name="Amaury Daele" userId="75298e60-1df7-4d88-a08e-1d8417cd94d0" providerId="ADAL" clId="{1562D311-2725-2D41-87D4-407EF771CE19}" dt="2023-12-12T13:47:30.774" v="155"/>
          <ac:spMkLst>
            <pc:docMk/>
            <pc:sldMk cId="732370651" sldId="258"/>
            <ac:spMk id="5" creationId="{D82983AA-D67F-4793-772C-20DECCA840AA}"/>
          </ac:spMkLst>
        </pc:spChg>
      </pc:sldChg>
      <pc:sldChg chg="modSp new mod ord modAnim modNotesTx">
        <pc:chgData name="Amaury Daele" userId="75298e60-1df7-4d88-a08e-1d8417cd94d0" providerId="ADAL" clId="{1562D311-2725-2D41-87D4-407EF771CE19}" dt="2024-01-16T15:13:32.260" v="9454" actId="20578"/>
        <pc:sldMkLst>
          <pc:docMk/>
          <pc:sldMk cId="1059122632" sldId="259"/>
        </pc:sldMkLst>
        <pc:spChg chg="mod">
          <ac:chgData name="Amaury Daele" userId="75298e60-1df7-4d88-a08e-1d8417cd94d0" providerId="ADAL" clId="{1562D311-2725-2D41-87D4-407EF771CE19}" dt="2024-01-12T13:10:51.533" v="6379" actId="404"/>
          <ac:spMkLst>
            <pc:docMk/>
            <pc:sldMk cId="1059122632" sldId="259"/>
            <ac:spMk id="2" creationId="{44CB1F31-9443-8AB8-F842-8703CA1673B6}"/>
          </ac:spMkLst>
        </pc:spChg>
        <pc:spChg chg="mod">
          <ac:chgData name="Amaury Daele" userId="75298e60-1df7-4d88-a08e-1d8417cd94d0" providerId="ADAL" clId="{1562D311-2725-2D41-87D4-407EF771CE19}" dt="2024-01-12T15:10:36.913" v="8678" actId="20577"/>
          <ac:spMkLst>
            <pc:docMk/>
            <pc:sldMk cId="1059122632" sldId="259"/>
            <ac:spMk id="3" creationId="{C1C38144-5ED7-9BAC-AE4D-459AD2E4057C}"/>
          </ac:spMkLst>
        </pc:spChg>
      </pc:sldChg>
      <pc:sldChg chg="modSp new mod modAnim modNotesTx">
        <pc:chgData name="Amaury Daele" userId="75298e60-1df7-4d88-a08e-1d8417cd94d0" providerId="ADAL" clId="{1562D311-2725-2D41-87D4-407EF771CE19}" dt="2024-01-16T15:14:47.163" v="9455" actId="20577"/>
        <pc:sldMkLst>
          <pc:docMk/>
          <pc:sldMk cId="981695051" sldId="260"/>
        </pc:sldMkLst>
        <pc:spChg chg="mod">
          <ac:chgData name="Amaury Daele" userId="75298e60-1df7-4d88-a08e-1d8417cd94d0" providerId="ADAL" clId="{1562D311-2725-2D41-87D4-407EF771CE19}" dt="2024-01-12T14:09:51.996" v="7772" actId="313"/>
          <ac:spMkLst>
            <pc:docMk/>
            <pc:sldMk cId="981695051" sldId="260"/>
            <ac:spMk id="2" creationId="{C5233579-D27B-A261-638A-DEA18A6CC0D6}"/>
          </ac:spMkLst>
        </pc:spChg>
        <pc:spChg chg="mod">
          <ac:chgData name="Amaury Daele" userId="75298e60-1df7-4d88-a08e-1d8417cd94d0" providerId="ADAL" clId="{1562D311-2725-2D41-87D4-407EF771CE19}" dt="2024-01-16T15:14:47.163" v="9455" actId="20577"/>
          <ac:spMkLst>
            <pc:docMk/>
            <pc:sldMk cId="981695051" sldId="260"/>
            <ac:spMk id="3" creationId="{BBDBA8CA-4F43-C714-A6C3-7540BCF24DB1}"/>
          </ac:spMkLst>
        </pc:spChg>
      </pc:sldChg>
      <pc:sldChg chg="addSp modSp new mod modAnim">
        <pc:chgData name="Amaury Daele" userId="75298e60-1df7-4d88-a08e-1d8417cd94d0" providerId="ADAL" clId="{1562D311-2725-2D41-87D4-407EF771CE19}" dt="2024-01-19T07:10:32.177" v="9487" actId="313"/>
        <pc:sldMkLst>
          <pc:docMk/>
          <pc:sldMk cId="1003933243" sldId="261"/>
        </pc:sldMkLst>
        <pc:spChg chg="mod">
          <ac:chgData name="Amaury Daele" userId="75298e60-1df7-4d88-a08e-1d8417cd94d0" providerId="ADAL" clId="{1562D311-2725-2D41-87D4-407EF771CE19}" dt="2024-01-12T15:12:17.500" v="8685" actId="20577"/>
          <ac:spMkLst>
            <pc:docMk/>
            <pc:sldMk cId="1003933243" sldId="261"/>
            <ac:spMk id="2" creationId="{2A31523A-8C46-ED4B-69C3-52F8C588A83F}"/>
          </ac:spMkLst>
        </pc:spChg>
        <pc:spChg chg="mod">
          <ac:chgData name="Amaury Daele" userId="75298e60-1df7-4d88-a08e-1d8417cd94d0" providerId="ADAL" clId="{1562D311-2725-2D41-87D4-407EF771CE19}" dt="2024-01-19T07:10:32.177" v="9487" actId="313"/>
          <ac:spMkLst>
            <pc:docMk/>
            <pc:sldMk cId="1003933243" sldId="261"/>
            <ac:spMk id="3" creationId="{D5772301-84F1-8BD6-1FEF-F710FDA56929}"/>
          </ac:spMkLst>
        </pc:spChg>
        <pc:picChg chg="add mod">
          <ac:chgData name="Amaury Daele" userId="75298e60-1df7-4d88-a08e-1d8417cd94d0" providerId="ADAL" clId="{1562D311-2725-2D41-87D4-407EF771CE19}" dt="2024-01-12T14:30:54.639" v="8132" actId="14100"/>
          <ac:picMkLst>
            <pc:docMk/>
            <pc:sldMk cId="1003933243" sldId="261"/>
            <ac:picMk id="5" creationId="{5269702A-5686-170C-6E20-893545696CFA}"/>
          </ac:picMkLst>
        </pc:picChg>
      </pc:sldChg>
      <pc:sldChg chg="modSp new mod modAnim modShow">
        <pc:chgData name="Amaury Daele" userId="75298e60-1df7-4d88-a08e-1d8417cd94d0" providerId="ADAL" clId="{1562D311-2725-2D41-87D4-407EF771CE19}" dt="2024-01-16T13:17:05.199" v="9155" actId="729"/>
        <pc:sldMkLst>
          <pc:docMk/>
          <pc:sldMk cId="3795075207" sldId="262"/>
        </pc:sldMkLst>
        <pc:spChg chg="mod">
          <ac:chgData name="Amaury Daele" userId="75298e60-1df7-4d88-a08e-1d8417cd94d0" providerId="ADAL" clId="{1562D311-2725-2D41-87D4-407EF771CE19}" dt="2023-12-12T13:51:09.931" v="326" actId="20577"/>
          <ac:spMkLst>
            <pc:docMk/>
            <pc:sldMk cId="3795075207" sldId="262"/>
            <ac:spMk id="2" creationId="{3DB9E01E-0731-60A7-FBFB-2DD2CBB58530}"/>
          </ac:spMkLst>
        </pc:spChg>
        <pc:spChg chg="mod">
          <ac:chgData name="Amaury Daele" userId="75298e60-1df7-4d88-a08e-1d8417cd94d0" providerId="ADAL" clId="{1562D311-2725-2D41-87D4-407EF771CE19}" dt="2024-01-16T13:12:40.607" v="8987" actId="27636"/>
          <ac:spMkLst>
            <pc:docMk/>
            <pc:sldMk cId="3795075207" sldId="262"/>
            <ac:spMk id="3" creationId="{E8EBEE64-21E6-51C6-ECF6-9442DF03155D}"/>
          </ac:spMkLst>
        </pc:spChg>
      </pc:sldChg>
      <pc:sldChg chg="modSp new mod modAnim modNotesTx">
        <pc:chgData name="Amaury Daele" userId="75298e60-1df7-4d88-a08e-1d8417cd94d0" providerId="ADAL" clId="{1562D311-2725-2D41-87D4-407EF771CE19}" dt="2024-01-16T15:15:18.734" v="9468" actId="20577"/>
        <pc:sldMkLst>
          <pc:docMk/>
          <pc:sldMk cId="2986882779" sldId="263"/>
        </pc:sldMkLst>
        <pc:spChg chg="mod">
          <ac:chgData name="Amaury Daele" userId="75298e60-1df7-4d88-a08e-1d8417cd94d0" providerId="ADAL" clId="{1562D311-2725-2D41-87D4-407EF771CE19}" dt="2024-01-16T15:15:18.734" v="9468" actId="20577"/>
          <ac:spMkLst>
            <pc:docMk/>
            <pc:sldMk cId="2986882779" sldId="263"/>
            <ac:spMk id="2" creationId="{95225391-15A5-FDFC-EE4E-90FA613E6899}"/>
          </ac:spMkLst>
        </pc:spChg>
        <pc:spChg chg="mod">
          <ac:chgData name="Amaury Daele" userId="75298e60-1df7-4d88-a08e-1d8417cd94d0" providerId="ADAL" clId="{1562D311-2725-2D41-87D4-407EF771CE19}" dt="2024-01-16T13:20:23.669" v="9270" actId="1035"/>
          <ac:spMkLst>
            <pc:docMk/>
            <pc:sldMk cId="2986882779" sldId="263"/>
            <ac:spMk id="3" creationId="{6DAF9C59-D455-3822-2BCA-418A3EF84AF4}"/>
          </ac:spMkLst>
        </pc:spChg>
      </pc:sldChg>
      <pc:sldChg chg="modSp new mod">
        <pc:chgData name="Amaury Daele" userId="75298e60-1df7-4d88-a08e-1d8417cd94d0" providerId="ADAL" clId="{1562D311-2725-2D41-87D4-407EF771CE19}" dt="2023-12-12T14:46:03.101" v="1905" actId="27636"/>
        <pc:sldMkLst>
          <pc:docMk/>
          <pc:sldMk cId="3579977926" sldId="264"/>
        </pc:sldMkLst>
        <pc:spChg chg="mod">
          <ac:chgData name="Amaury Daele" userId="75298e60-1df7-4d88-a08e-1d8417cd94d0" providerId="ADAL" clId="{1562D311-2725-2D41-87D4-407EF771CE19}" dt="2023-12-12T13:51:22.170" v="348" actId="20577"/>
          <ac:spMkLst>
            <pc:docMk/>
            <pc:sldMk cId="3579977926" sldId="264"/>
            <ac:spMk id="2" creationId="{CAA544DE-961A-E869-9BB1-A056D38CA8D9}"/>
          </ac:spMkLst>
        </pc:spChg>
        <pc:spChg chg="mod">
          <ac:chgData name="Amaury Daele" userId="75298e60-1df7-4d88-a08e-1d8417cd94d0" providerId="ADAL" clId="{1562D311-2725-2D41-87D4-407EF771CE19}" dt="2023-12-12T14:46:03.101" v="1905" actId="27636"/>
          <ac:spMkLst>
            <pc:docMk/>
            <pc:sldMk cId="3579977926" sldId="264"/>
            <ac:spMk id="3" creationId="{3FAF4D83-4B86-B222-9B5F-19D4CD72A97D}"/>
          </ac:spMkLst>
        </pc:spChg>
      </pc:sldChg>
      <pc:sldChg chg="modSp new del mod">
        <pc:chgData name="Amaury Daele" userId="75298e60-1df7-4d88-a08e-1d8417cd94d0" providerId="ADAL" clId="{1562D311-2725-2D41-87D4-407EF771CE19}" dt="2024-01-12T15:11:44.302" v="8679" actId="2696"/>
        <pc:sldMkLst>
          <pc:docMk/>
          <pc:sldMk cId="1378942220" sldId="265"/>
        </pc:sldMkLst>
        <pc:spChg chg="mod">
          <ac:chgData name="Amaury Daele" userId="75298e60-1df7-4d88-a08e-1d8417cd94d0" providerId="ADAL" clId="{1562D311-2725-2D41-87D4-407EF771CE19}" dt="2023-12-12T13:52:32.851" v="373" actId="20577"/>
          <ac:spMkLst>
            <pc:docMk/>
            <pc:sldMk cId="1378942220" sldId="265"/>
            <ac:spMk id="2" creationId="{489271C8-EB5C-3CE4-09BC-9FC4D519CC20}"/>
          </ac:spMkLst>
        </pc:spChg>
      </pc:sldChg>
      <pc:sldChg chg="addSp delSp modSp new mod">
        <pc:chgData name="Amaury Daele" userId="75298e60-1df7-4d88-a08e-1d8417cd94d0" providerId="ADAL" clId="{1562D311-2725-2D41-87D4-407EF771CE19}" dt="2023-12-21T16:02:43.828" v="3768" actId="1076"/>
        <pc:sldMkLst>
          <pc:docMk/>
          <pc:sldMk cId="1149262516" sldId="266"/>
        </pc:sldMkLst>
        <pc:spChg chg="mod">
          <ac:chgData name="Amaury Daele" userId="75298e60-1df7-4d88-a08e-1d8417cd94d0" providerId="ADAL" clId="{1562D311-2725-2D41-87D4-407EF771CE19}" dt="2023-12-12T13:52:44.875" v="376" actId="20577"/>
          <ac:spMkLst>
            <pc:docMk/>
            <pc:sldMk cId="1149262516" sldId="266"/>
            <ac:spMk id="2" creationId="{1E6BC35F-907C-DBF7-B124-9B15E2904D64}"/>
          </ac:spMkLst>
        </pc:spChg>
        <pc:spChg chg="del">
          <ac:chgData name="Amaury Daele" userId="75298e60-1df7-4d88-a08e-1d8417cd94d0" providerId="ADAL" clId="{1562D311-2725-2D41-87D4-407EF771CE19}" dt="2023-12-21T16:02:37.463" v="3766" actId="478"/>
          <ac:spMkLst>
            <pc:docMk/>
            <pc:sldMk cId="1149262516" sldId="266"/>
            <ac:spMk id="3" creationId="{B73FD5AF-0CEF-C390-D367-C1548855F0BA}"/>
          </ac:spMkLst>
        </pc:spChg>
        <pc:picChg chg="add mod">
          <ac:chgData name="Amaury Daele" userId="75298e60-1df7-4d88-a08e-1d8417cd94d0" providerId="ADAL" clId="{1562D311-2725-2D41-87D4-407EF771CE19}" dt="2023-12-21T16:02:43.828" v="3768" actId="1076"/>
          <ac:picMkLst>
            <pc:docMk/>
            <pc:sldMk cId="1149262516" sldId="266"/>
            <ac:picMk id="1026" creationId="{5D51D73B-CC5D-E781-5290-75368B2B66C6}"/>
          </ac:picMkLst>
        </pc:picChg>
      </pc:sldChg>
      <pc:sldChg chg="modSp new mod">
        <pc:chgData name="Amaury Daele" userId="75298e60-1df7-4d88-a08e-1d8417cd94d0" providerId="ADAL" clId="{1562D311-2725-2D41-87D4-407EF771CE19}" dt="2023-12-12T13:52:53.396" v="380" actId="20577"/>
        <pc:sldMkLst>
          <pc:docMk/>
          <pc:sldMk cId="263533793" sldId="267"/>
        </pc:sldMkLst>
        <pc:spChg chg="mod">
          <ac:chgData name="Amaury Daele" userId="75298e60-1df7-4d88-a08e-1d8417cd94d0" providerId="ADAL" clId="{1562D311-2725-2D41-87D4-407EF771CE19}" dt="2023-12-12T13:52:53.396" v="380" actId="20577"/>
          <ac:spMkLst>
            <pc:docMk/>
            <pc:sldMk cId="263533793" sldId="267"/>
            <ac:spMk id="2" creationId="{0482D8D3-B7BF-212B-1E7C-7800F26A309B}"/>
          </ac:spMkLst>
        </pc:spChg>
      </pc:sldChg>
      <pc:sldChg chg="addSp delSp modSp new mod modAnim modNotesTx">
        <pc:chgData name="Amaury Daele" userId="75298e60-1df7-4d88-a08e-1d8417cd94d0" providerId="ADAL" clId="{1562D311-2725-2D41-87D4-407EF771CE19}" dt="2024-01-18T20:06:21.150" v="9483" actId="20577"/>
        <pc:sldMkLst>
          <pc:docMk/>
          <pc:sldMk cId="1527854748" sldId="268"/>
        </pc:sldMkLst>
        <pc:spChg chg="mod">
          <ac:chgData name="Amaury Daele" userId="75298e60-1df7-4d88-a08e-1d8417cd94d0" providerId="ADAL" clId="{1562D311-2725-2D41-87D4-407EF771CE19}" dt="2024-01-12T14:00:31.604" v="7714" actId="404"/>
          <ac:spMkLst>
            <pc:docMk/>
            <pc:sldMk cId="1527854748" sldId="268"/>
            <ac:spMk id="2" creationId="{7CBD8F8C-1A89-13A1-9D06-AD41B2D37D88}"/>
          </ac:spMkLst>
        </pc:spChg>
        <pc:spChg chg="mod">
          <ac:chgData name="Amaury Daele" userId="75298e60-1df7-4d88-a08e-1d8417cd94d0" providerId="ADAL" clId="{1562D311-2725-2D41-87D4-407EF771CE19}" dt="2024-01-12T14:01:06.015" v="7754" actId="27636"/>
          <ac:spMkLst>
            <pc:docMk/>
            <pc:sldMk cId="1527854748" sldId="268"/>
            <ac:spMk id="3" creationId="{6E766F96-D0D5-D5FF-89C7-598FE9F3B795}"/>
          </ac:spMkLst>
        </pc:spChg>
        <pc:spChg chg="add del mod">
          <ac:chgData name="Amaury Daele" userId="75298e60-1df7-4d88-a08e-1d8417cd94d0" providerId="ADAL" clId="{1562D311-2725-2D41-87D4-407EF771CE19}" dt="2024-01-12T14:00:48.640" v="7717" actId="478"/>
          <ac:spMkLst>
            <pc:docMk/>
            <pc:sldMk cId="1527854748" sldId="268"/>
            <ac:spMk id="5" creationId="{1C3B8EFB-DE91-9CB2-868C-A0F887AFC620}"/>
          </ac:spMkLst>
        </pc:spChg>
        <pc:graphicFrameChg chg="add mod modGraphic">
          <ac:chgData name="Amaury Daele" userId="75298e60-1df7-4d88-a08e-1d8417cd94d0" providerId="ADAL" clId="{1562D311-2725-2D41-87D4-407EF771CE19}" dt="2024-01-12T14:00:54.555" v="7735" actId="1036"/>
          <ac:graphicFrameMkLst>
            <pc:docMk/>
            <pc:sldMk cId="1527854748" sldId="268"/>
            <ac:graphicFrameMk id="6" creationId="{9907028C-BC9A-8D8E-5F0F-6813141523DD}"/>
          </ac:graphicFrameMkLst>
        </pc:graphicFrameChg>
      </pc:sldChg>
      <pc:sldChg chg="modSp new mod modShow modNotesTx">
        <pc:chgData name="Amaury Daele" userId="75298e60-1df7-4d88-a08e-1d8417cd94d0" providerId="ADAL" clId="{1562D311-2725-2D41-87D4-407EF771CE19}" dt="2024-01-12T13:15:46.759" v="6528" actId="729"/>
        <pc:sldMkLst>
          <pc:docMk/>
          <pc:sldMk cId="1514595438" sldId="269"/>
        </pc:sldMkLst>
        <pc:spChg chg="mod">
          <ac:chgData name="Amaury Daele" userId="75298e60-1df7-4d88-a08e-1d8417cd94d0" providerId="ADAL" clId="{1562D311-2725-2D41-87D4-407EF771CE19}" dt="2023-12-12T14:35:55.888" v="1640" actId="20577"/>
          <ac:spMkLst>
            <pc:docMk/>
            <pc:sldMk cId="1514595438" sldId="269"/>
            <ac:spMk id="2" creationId="{FF9393E4-114B-6516-0E03-A693A702CFD3}"/>
          </ac:spMkLst>
        </pc:spChg>
        <pc:spChg chg="mod">
          <ac:chgData name="Amaury Daele" userId="75298e60-1df7-4d88-a08e-1d8417cd94d0" providerId="ADAL" clId="{1562D311-2725-2D41-87D4-407EF771CE19}" dt="2024-01-08T15:53:47.523" v="5710" actId="5793"/>
          <ac:spMkLst>
            <pc:docMk/>
            <pc:sldMk cId="1514595438" sldId="269"/>
            <ac:spMk id="3" creationId="{7DFB3EDD-506F-C448-A402-8E905F0B76B0}"/>
          </ac:spMkLst>
        </pc:spChg>
      </pc:sldChg>
      <pc:sldChg chg="modSp mod modNotesTx">
        <pc:chgData name="Amaury Daele" userId="75298e60-1df7-4d88-a08e-1d8417cd94d0" providerId="ADAL" clId="{1562D311-2725-2D41-87D4-407EF771CE19}" dt="2024-01-18T20:04:53.466" v="9475" actId="20577"/>
        <pc:sldMkLst>
          <pc:docMk/>
          <pc:sldMk cId="850234636" sldId="270"/>
        </pc:sldMkLst>
        <pc:spChg chg="mod">
          <ac:chgData name="Amaury Daele" userId="75298e60-1df7-4d88-a08e-1d8417cd94d0" providerId="ADAL" clId="{1562D311-2725-2D41-87D4-407EF771CE19}" dt="2024-01-12T15:23:04.841" v="8728" actId="207"/>
          <ac:spMkLst>
            <pc:docMk/>
            <pc:sldMk cId="850234636" sldId="270"/>
            <ac:spMk id="2" creationId="{39DF1224-E625-4A86-F0F1-39866A88091C}"/>
          </ac:spMkLst>
        </pc:spChg>
        <pc:spChg chg="mod">
          <ac:chgData name="Amaury Daele" userId="75298e60-1df7-4d88-a08e-1d8417cd94d0" providerId="ADAL" clId="{1562D311-2725-2D41-87D4-407EF771CE19}" dt="2024-01-18T20:01:10.365" v="9469" actId="114"/>
          <ac:spMkLst>
            <pc:docMk/>
            <pc:sldMk cId="850234636" sldId="270"/>
            <ac:spMk id="3" creationId="{B649861B-8CFF-AC3B-0161-8CEB22203420}"/>
          </ac:spMkLst>
        </pc:spChg>
      </pc:sldChg>
      <pc:sldChg chg="modSp mod modNotesTx">
        <pc:chgData name="Amaury Daele" userId="75298e60-1df7-4d88-a08e-1d8417cd94d0" providerId="ADAL" clId="{1562D311-2725-2D41-87D4-407EF771CE19}" dt="2024-01-18T20:05:16.585" v="9481" actId="20577"/>
        <pc:sldMkLst>
          <pc:docMk/>
          <pc:sldMk cId="1845518302" sldId="271"/>
        </pc:sldMkLst>
        <pc:spChg chg="mod">
          <ac:chgData name="Amaury Daele" userId="75298e60-1df7-4d88-a08e-1d8417cd94d0" providerId="ADAL" clId="{1562D311-2725-2D41-87D4-407EF771CE19}" dt="2024-01-12T15:26:13.579" v="8756" actId="20577"/>
          <ac:spMkLst>
            <pc:docMk/>
            <pc:sldMk cId="1845518302" sldId="271"/>
            <ac:spMk id="2" creationId="{F889F265-C770-CC3C-0740-E85147E57074}"/>
          </ac:spMkLst>
        </pc:spChg>
        <pc:spChg chg="mod">
          <ac:chgData name="Amaury Daele" userId="75298e60-1df7-4d88-a08e-1d8417cd94d0" providerId="ADAL" clId="{1562D311-2725-2D41-87D4-407EF771CE19}" dt="2024-01-16T13:11:13.735" v="8983" actId="27636"/>
          <ac:spMkLst>
            <pc:docMk/>
            <pc:sldMk cId="1845518302" sldId="271"/>
            <ac:spMk id="3" creationId="{7B48D233-7245-CAF7-9F6A-A6F725B3B556}"/>
          </ac:spMkLst>
        </pc:spChg>
      </pc:sldChg>
      <pc:sldChg chg="modSp mod modNotesTx">
        <pc:chgData name="Amaury Daele" userId="75298e60-1df7-4d88-a08e-1d8417cd94d0" providerId="ADAL" clId="{1562D311-2725-2D41-87D4-407EF771CE19}" dt="2024-01-18T20:04:57.593" v="9477" actId="20577"/>
        <pc:sldMkLst>
          <pc:docMk/>
          <pc:sldMk cId="2442992204" sldId="272"/>
        </pc:sldMkLst>
        <pc:spChg chg="mod">
          <ac:chgData name="Amaury Daele" userId="75298e60-1df7-4d88-a08e-1d8417cd94d0" providerId="ADAL" clId="{1562D311-2725-2D41-87D4-407EF771CE19}" dt="2024-01-12T15:29:25.492" v="8782" actId="207"/>
          <ac:spMkLst>
            <pc:docMk/>
            <pc:sldMk cId="2442992204" sldId="272"/>
            <ac:spMk id="2" creationId="{1C53656B-29AF-38E0-9D2B-F007B3DB7E89}"/>
          </ac:spMkLst>
        </pc:spChg>
        <pc:spChg chg="mod">
          <ac:chgData name="Amaury Daele" userId="75298e60-1df7-4d88-a08e-1d8417cd94d0" providerId="ADAL" clId="{1562D311-2725-2D41-87D4-407EF771CE19}" dt="2024-01-18T20:02:55.897" v="9470" actId="114"/>
          <ac:spMkLst>
            <pc:docMk/>
            <pc:sldMk cId="2442992204" sldId="272"/>
            <ac:spMk id="3" creationId="{46543143-64D8-EC1B-CE1A-570D201F2801}"/>
          </ac:spMkLst>
        </pc:spChg>
      </pc:sldChg>
      <pc:sldChg chg="modSp mod modNotesTx">
        <pc:chgData name="Amaury Daele" userId="75298e60-1df7-4d88-a08e-1d8417cd94d0" providerId="ADAL" clId="{1562D311-2725-2D41-87D4-407EF771CE19}" dt="2024-01-18T20:05:03.848" v="9479" actId="20577"/>
        <pc:sldMkLst>
          <pc:docMk/>
          <pc:sldMk cId="4250207601" sldId="273"/>
        </pc:sldMkLst>
        <pc:spChg chg="mod">
          <ac:chgData name="Amaury Daele" userId="75298e60-1df7-4d88-a08e-1d8417cd94d0" providerId="ADAL" clId="{1562D311-2725-2D41-87D4-407EF771CE19}" dt="2024-01-12T15:30:08.809" v="8808" actId="207"/>
          <ac:spMkLst>
            <pc:docMk/>
            <pc:sldMk cId="4250207601" sldId="273"/>
            <ac:spMk id="2" creationId="{35DFED17-F698-9075-D374-C51F356372E8}"/>
          </ac:spMkLst>
        </pc:spChg>
        <pc:spChg chg="mod">
          <ac:chgData name="Amaury Daele" userId="75298e60-1df7-4d88-a08e-1d8417cd94d0" providerId="ADAL" clId="{1562D311-2725-2D41-87D4-407EF771CE19}" dt="2024-01-18T20:03:03.164" v="9471" actId="114"/>
          <ac:spMkLst>
            <pc:docMk/>
            <pc:sldMk cId="4250207601" sldId="273"/>
            <ac:spMk id="3" creationId="{8731977C-8D71-760B-4356-AA7170F2BE17}"/>
          </ac:spMkLst>
        </pc:spChg>
      </pc:sldChg>
      <pc:sldChg chg="delSp modSp mod modNotesTx">
        <pc:chgData name="Amaury Daele" userId="75298e60-1df7-4d88-a08e-1d8417cd94d0" providerId="ADAL" clId="{1562D311-2725-2D41-87D4-407EF771CE19}" dt="2024-01-18T20:04:49.585" v="9473" actId="20577"/>
        <pc:sldMkLst>
          <pc:docMk/>
          <pc:sldMk cId="1884078693" sldId="274"/>
        </pc:sldMkLst>
        <pc:spChg chg="del">
          <ac:chgData name="Amaury Daele" userId="75298e60-1df7-4d88-a08e-1d8417cd94d0" providerId="ADAL" clId="{1562D311-2725-2D41-87D4-407EF771CE19}" dt="2024-01-12T15:17:07.302" v="8691" actId="478"/>
          <ac:spMkLst>
            <pc:docMk/>
            <pc:sldMk cId="1884078693" sldId="274"/>
            <ac:spMk id="12" creationId="{D82464F6-707F-661F-CAA4-D416E8B56422}"/>
          </ac:spMkLst>
        </pc:spChg>
        <pc:spChg chg="del">
          <ac:chgData name="Amaury Daele" userId="75298e60-1df7-4d88-a08e-1d8417cd94d0" providerId="ADAL" clId="{1562D311-2725-2D41-87D4-407EF771CE19}" dt="2024-01-12T15:12:22.325" v="8686" actId="478"/>
          <ac:spMkLst>
            <pc:docMk/>
            <pc:sldMk cId="1884078693" sldId="274"/>
            <ac:spMk id="15" creationId="{09C10807-FDF7-14CB-590A-8A54E8CF67BC}"/>
          </ac:spMkLst>
        </pc:spChg>
        <pc:picChg chg="mod">
          <ac:chgData name="Amaury Daele" userId="75298e60-1df7-4d88-a08e-1d8417cd94d0" providerId="ADAL" clId="{1562D311-2725-2D41-87D4-407EF771CE19}" dt="2024-01-12T15:18:12.663" v="8692" actId="1076"/>
          <ac:picMkLst>
            <pc:docMk/>
            <pc:sldMk cId="1884078693" sldId="274"/>
            <ac:picMk id="2" creationId="{510028BE-80CF-FCEF-40BF-741F1CD35AE4}"/>
          </ac:picMkLst>
        </pc:picChg>
        <pc:picChg chg="mod">
          <ac:chgData name="Amaury Daele" userId="75298e60-1df7-4d88-a08e-1d8417cd94d0" providerId="ADAL" clId="{1562D311-2725-2D41-87D4-407EF771CE19}" dt="2024-01-12T15:12:39.196" v="8690" actId="14100"/>
          <ac:picMkLst>
            <pc:docMk/>
            <pc:sldMk cId="1884078693" sldId="274"/>
            <ac:picMk id="20" creationId="{8DEBF1AA-E91E-322D-021B-69CF23BF2C23}"/>
          </ac:picMkLst>
        </pc:picChg>
      </pc:sldChg>
      <pc:sldChg chg="addSp delSp modSp add mod delAnim modNotesTx">
        <pc:chgData name="Amaury Daele" userId="75298e60-1df7-4d88-a08e-1d8417cd94d0" providerId="ADAL" clId="{1562D311-2725-2D41-87D4-407EF771CE19}" dt="2024-01-18T20:06:24.861" v="9485" actId="20577"/>
        <pc:sldMkLst>
          <pc:docMk/>
          <pc:sldMk cId="1227173148" sldId="275"/>
        </pc:sldMkLst>
        <pc:spChg chg="mod">
          <ac:chgData name="Amaury Daele" userId="75298e60-1df7-4d88-a08e-1d8417cd94d0" providerId="ADAL" clId="{1562D311-2725-2D41-87D4-407EF771CE19}" dt="2024-01-12T14:09:31.978" v="7767" actId="20577"/>
          <ac:spMkLst>
            <pc:docMk/>
            <pc:sldMk cId="1227173148" sldId="275"/>
            <ac:spMk id="2" creationId="{00000000-0000-0000-0000-000000000000}"/>
          </ac:spMkLst>
        </pc:spChg>
        <pc:spChg chg="add del mod">
          <ac:chgData name="Amaury Daele" userId="75298e60-1df7-4d88-a08e-1d8417cd94d0" providerId="ADAL" clId="{1562D311-2725-2D41-87D4-407EF771CE19}" dt="2024-01-12T14:51:47.045" v="8400" actId="478"/>
          <ac:spMkLst>
            <pc:docMk/>
            <pc:sldMk cId="1227173148" sldId="275"/>
            <ac:spMk id="3" creationId="{06065701-75D7-A3C4-5C87-0EDC3B8420DD}"/>
          </ac:spMkLst>
        </pc:spChg>
        <pc:spChg chg="mod">
          <ac:chgData name="Amaury Daele" userId="75298e60-1df7-4d88-a08e-1d8417cd94d0" providerId="ADAL" clId="{1562D311-2725-2D41-87D4-407EF771CE19}" dt="2024-01-12T15:01:39.607" v="8552" actId="2711"/>
          <ac:spMkLst>
            <pc:docMk/>
            <pc:sldMk cId="1227173148" sldId="275"/>
            <ac:spMk id="4" creationId="{A12EFDBD-B65C-CB4F-BAD3-897A6879594F}"/>
          </ac:spMkLst>
        </pc:spChg>
        <pc:spChg chg="mod">
          <ac:chgData name="Amaury Daele" userId="75298e60-1df7-4d88-a08e-1d8417cd94d0" providerId="ADAL" clId="{1562D311-2725-2D41-87D4-407EF771CE19}" dt="2024-01-12T15:02:31.845" v="8568" actId="20577"/>
          <ac:spMkLst>
            <pc:docMk/>
            <pc:sldMk cId="1227173148" sldId="275"/>
            <ac:spMk id="6" creationId="{F0F39EE9-DCD0-E642-AD64-5F0B386DB2C8}"/>
          </ac:spMkLst>
        </pc:spChg>
        <pc:spChg chg="mod">
          <ac:chgData name="Amaury Daele" userId="75298e60-1df7-4d88-a08e-1d8417cd94d0" providerId="ADAL" clId="{1562D311-2725-2D41-87D4-407EF771CE19}" dt="2024-01-12T15:02:29.718" v="8567" actId="20577"/>
          <ac:spMkLst>
            <pc:docMk/>
            <pc:sldMk cId="1227173148" sldId="275"/>
            <ac:spMk id="7" creationId="{CD73639A-7A33-7946-9723-C814DF25CABB}"/>
          </ac:spMkLst>
        </pc:spChg>
        <pc:spChg chg="mod">
          <ac:chgData name="Amaury Daele" userId="75298e60-1df7-4d88-a08e-1d8417cd94d0" providerId="ADAL" clId="{1562D311-2725-2D41-87D4-407EF771CE19}" dt="2024-01-12T15:02:40.135" v="8569" actId="20577"/>
          <ac:spMkLst>
            <pc:docMk/>
            <pc:sldMk cId="1227173148" sldId="275"/>
            <ac:spMk id="8" creationId="{D9E98597-C8E6-4D4F-9551-2611456CCA64}"/>
          </ac:spMkLst>
        </pc:spChg>
        <pc:spChg chg="mod">
          <ac:chgData name="Amaury Daele" userId="75298e60-1df7-4d88-a08e-1d8417cd94d0" providerId="ADAL" clId="{1562D311-2725-2D41-87D4-407EF771CE19}" dt="2024-01-12T15:05:52.633" v="8651" actId="1037"/>
          <ac:spMkLst>
            <pc:docMk/>
            <pc:sldMk cId="1227173148" sldId="275"/>
            <ac:spMk id="14" creationId="{40E7F7D5-F361-4949-B4B7-5D06084283E0}"/>
          </ac:spMkLst>
        </pc:spChg>
        <pc:spChg chg="mod">
          <ac:chgData name="Amaury Daele" userId="75298e60-1df7-4d88-a08e-1d8417cd94d0" providerId="ADAL" clId="{1562D311-2725-2D41-87D4-407EF771CE19}" dt="2024-01-12T15:06:04.376" v="8669" actId="1076"/>
          <ac:spMkLst>
            <pc:docMk/>
            <pc:sldMk cId="1227173148" sldId="275"/>
            <ac:spMk id="15" creationId="{38ED6F79-1BFE-9A46-81F5-113072F8FB96}"/>
          </ac:spMkLst>
        </pc:spChg>
        <pc:spChg chg="mod">
          <ac:chgData name="Amaury Daele" userId="75298e60-1df7-4d88-a08e-1d8417cd94d0" providerId="ADAL" clId="{1562D311-2725-2D41-87D4-407EF771CE19}" dt="2024-01-12T15:05:55.560" v="8658" actId="1037"/>
          <ac:spMkLst>
            <pc:docMk/>
            <pc:sldMk cId="1227173148" sldId="275"/>
            <ac:spMk id="16" creationId="{5AF68B3F-F89F-8E4A-BF6C-9E15529DDB01}"/>
          </ac:spMkLst>
        </pc:spChg>
        <pc:spChg chg="mod">
          <ac:chgData name="Amaury Daele" userId="75298e60-1df7-4d88-a08e-1d8417cd94d0" providerId="ADAL" clId="{1562D311-2725-2D41-87D4-407EF771CE19}" dt="2024-01-12T15:05:08.056" v="8638" actId="1076"/>
          <ac:spMkLst>
            <pc:docMk/>
            <pc:sldMk cId="1227173148" sldId="275"/>
            <ac:spMk id="17" creationId="{FD8010DB-5CBA-D44F-A1A3-FECD28E5ECA8}"/>
          </ac:spMkLst>
        </pc:spChg>
        <pc:spChg chg="del">
          <ac:chgData name="Amaury Daele" userId="75298e60-1df7-4d88-a08e-1d8417cd94d0" providerId="ADAL" clId="{1562D311-2725-2D41-87D4-407EF771CE19}" dt="2024-01-12T14:08:46.607" v="7757" actId="478"/>
          <ac:spMkLst>
            <pc:docMk/>
            <pc:sldMk cId="1227173148" sldId="275"/>
            <ac:spMk id="20" creationId="{8FC4AF72-2BD3-6C4A-96C9-CB3650768F68}"/>
          </ac:spMkLst>
        </pc:spChg>
        <pc:spChg chg="del">
          <ac:chgData name="Amaury Daele" userId="75298e60-1df7-4d88-a08e-1d8417cd94d0" providerId="ADAL" clId="{1562D311-2725-2D41-87D4-407EF771CE19}" dt="2024-01-12T14:09:05.450" v="7763" actId="478"/>
          <ac:spMkLst>
            <pc:docMk/>
            <pc:sldMk cId="1227173148" sldId="275"/>
            <ac:spMk id="21" creationId="{66602038-A196-0E44-99D6-0F153991472D}"/>
          </ac:spMkLst>
        </pc:spChg>
        <pc:spChg chg="del">
          <ac:chgData name="Amaury Daele" userId="75298e60-1df7-4d88-a08e-1d8417cd94d0" providerId="ADAL" clId="{1562D311-2725-2D41-87D4-407EF771CE19}" dt="2024-01-12T14:08:59.533" v="7761" actId="478"/>
          <ac:spMkLst>
            <pc:docMk/>
            <pc:sldMk cId="1227173148" sldId="275"/>
            <ac:spMk id="22" creationId="{AEE7F7CA-5E46-5540-AF85-A5E11A98FEFC}"/>
          </ac:spMkLst>
        </pc:spChg>
        <pc:spChg chg="del">
          <ac:chgData name="Amaury Daele" userId="75298e60-1df7-4d88-a08e-1d8417cd94d0" providerId="ADAL" clId="{1562D311-2725-2D41-87D4-407EF771CE19}" dt="2024-01-12T14:08:53.426" v="7759" actId="478"/>
          <ac:spMkLst>
            <pc:docMk/>
            <pc:sldMk cId="1227173148" sldId="275"/>
            <ac:spMk id="23" creationId="{240ECECC-DCB0-854B-9A87-8FF20535D688}"/>
          </ac:spMkLst>
        </pc:spChg>
        <pc:spChg chg="del">
          <ac:chgData name="Amaury Daele" userId="75298e60-1df7-4d88-a08e-1d8417cd94d0" providerId="ADAL" clId="{1562D311-2725-2D41-87D4-407EF771CE19}" dt="2024-01-12T14:08:22.575" v="7756" actId="478"/>
          <ac:spMkLst>
            <pc:docMk/>
            <pc:sldMk cId="1227173148" sldId="275"/>
            <ac:spMk id="24" creationId="{8EE0009F-F0C5-5D45-841B-73653EFF22E2}"/>
          </ac:spMkLst>
        </pc:spChg>
        <pc:spChg chg="del">
          <ac:chgData name="Amaury Daele" userId="75298e60-1df7-4d88-a08e-1d8417cd94d0" providerId="ADAL" clId="{1562D311-2725-2D41-87D4-407EF771CE19}" dt="2024-01-12T14:08:22.575" v="7756" actId="478"/>
          <ac:spMkLst>
            <pc:docMk/>
            <pc:sldMk cId="1227173148" sldId="275"/>
            <ac:spMk id="25" creationId="{FB943D0D-8846-EE46-AAAF-C24D878EE25F}"/>
          </ac:spMkLst>
        </pc:spChg>
        <pc:spChg chg="del">
          <ac:chgData name="Amaury Daele" userId="75298e60-1df7-4d88-a08e-1d8417cd94d0" providerId="ADAL" clId="{1562D311-2725-2D41-87D4-407EF771CE19}" dt="2024-01-12T14:08:22.575" v="7756" actId="478"/>
          <ac:spMkLst>
            <pc:docMk/>
            <pc:sldMk cId="1227173148" sldId="275"/>
            <ac:spMk id="26" creationId="{3D32F8CC-9439-ED46-AFC7-F08F24721FFB}"/>
          </ac:spMkLst>
        </pc:spChg>
        <pc:spChg chg="del">
          <ac:chgData name="Amaury Daele" userId="75298e60-1df7-4d88-a08e-1d8417cd94d0" providerId="ADAL" clId="{1562D311-2725-2D41-87D4-407EF771CE19}" dt="2024-01-12T14:08:22.575" v="7756" actId="478"/>
          <ac:spMkLst>
            <pc:docMk/>
            <pc:sldMk cId="1227173148" sldId="275"/>
            <ac:spMk id="27" creationId="{595FF945-D47E-A34A-A967-F6BE1EFBFC56}"/>
          </ac:spMkLst>
        </pc:spChg>
      </pc:sldChg>
    </pc:docChg>
  </pc:docChgLst>
  <pc:docChgLst>
    <pc:chgData name="Mathilde Ferro" userId="b5ad38bb-e390-4c02-a942-87658f658186" providerId="ADAL" clId="{0790F16E-8DCF-E54F-8E4E-FDBFFAB0BF1A}"/>
    <pc:docChg chg="undo custSel addSld delSld modSld">
      <pc:chgData name="Mathilde Ferro" userId="b5ad38bb-e390-4c02-a942-87658f658186" providerId="ADAL" clId="{0790F16E-8DCF-E54F-8E4E-FDBFFAB0BF1A}" dt="2024-01-18T20:01:45.602" v="456" actId="114"/>
      <pc:docMkLst>
        <pc:docMk/>
      </pc:docMkLst>
      <pc:sldChg chg="modSp mod modNotesTx">
        <pc:chgData name="Mathilde Ferro" userId="b5ad38bb-e390-4c02-a942-87658f658186" providerId="ADAL" clId="{0790F16E-8DCF-E54F-8E4E-FDBFFAB0BF1A}" dt="2024-01-16T13:05:16.697" v="430" actId="20577"/>
        <pc:sldMkLst>
          <pc:docMk/>
          <pc:sldMk cId="1059122632" sldId="259"/>
        </pc:sldMkLst>
        <pc:spChg chg="mod">
          <ac:chgData name="Mathilde Ferro" userId="b5ad38bb-e390-4c02-a942-87658f658186" providerId="ADAL" clId="{0790F16E-8DCF-E54F-8E4E-FDBFFAB0BF1A}" dt="2024-01-12T13:07:48.273" v="77" actId="20577"/>
          <ac:spMkLst>
            <pc:docMk/>
            <pc:sldMk cId="1059122632" sldId="259"/>
            <ac:spMk id="3" creationId="{C1C38144-5ED7-9BAC-AE4D-459AD2E4057C}"/>
          </ac:spMkLst>
        </pc:spChg>
      </pc:sldChg>
      <pc:sldChg chg="modSp">
        <pc:chgData name="Mathilde Ferro" userId="b5ad38bb-e390-4c02-a942-87658f658186" providerId="ADAL" clId="{0790F16E-8DCF-E54F-8E4E-FDBFFAB0BF1A}" dt="2024-01-12T15:09:13.022" v="198" actId="20577"/>
        <pc:sldMkLst>
          <pc:docMk/>
          <pc:sldMk cId="981695051" sldId="260"/>
        </pc:sldMkLst>
        <pc:spChg chg="mod">
          <ac:chgData name="Mathilde Ferro" userId="b5ad38bb-e390-4c02-a942-87658f658186" providerId="ADAL" clId="{0790F16E-8DCF-E54F-8E4E-FDBFFAB0BF1A}" dt="2024-01-12T15:09:13.022" v="198" actId="20577"/>
          <ac:spMkLst>
            <pc:docMk/>
            <pc:sldMk cId="981695051" sldId="260"/>
            <ac:spMk id="3" creationId="{BBDBA8CA-4F43-C714-A6C3-7540BCF24DB1}"/>
          </ac:spMkLst>
        </pc:spChg>
      </pc:sldChg>
      <pc:sldChg chg="modSp mod modNotesTx">
        <pc:chgData name="Mathilde Ferro" userId="b5ad38bb-e390-4c02-a942-87658f658186" providerId="ADAL" clId="{0790F16E-8DCF-E54F-8E4E-FDBFFAB0BF1A}" dt="2024-01-16T13:05:27.317" v="432" actId="20577"/>
        <pc:sldMkLst>
          <pc:docMk/>
          <pc:sldMk cId="1003933243" sldId="261"/>
        </pc:sldMkLst>
        <pc:spChg chg="mod">
          <ac:chgData name="Mathilde Ferro" userId="b5ad38bb-e390-4c02-a942-87658f658186" providerId="ADAL" clId="{0790F16E-8DCF-E54F-8E4E-FDBFFAB0BF1A}" dt="2024-01-12T13:32:55.225" v="195" actId="21"/>
          <ac:spMkLst>
            <pc:docMk/>
            <pc:sldMk cId="1003933243" sldId="261"/>
            <ac:spMk id="3" creationId="{D5772301-84F1-8BD6-1FEF-F710FDA56929}"/>
          </ac:spMkLst>
        </pc:spChg>
      </pc:sldChg>
      <pc:sldChg chg="modSp mod">
        <pc:chgData name="Mathilde Ferro" userId="b5ad38bb-e390-4c02-a942-87658f658186" providerId="ADAL" clId="{0790F16E-8DCF-E54F-8E4E-FDBFFAB0BF1A}" dt="2024-01-12T13:33:13.753" v="197" actId="20577"/>
        <pc:sldMkLst>
          <pc:docMk/>
          <pc:sldMk cId="1378942220" sldId="265"/>
        </pc:sldMkLst>
        <pc:spChg chg="mod">
          <ac:chgData name="Mathilde Ferro" userId="b5ad38bb-e390-4c02-a942-87658f658186" providerId="ADAL" clId="{0790F16E-8DCF-E54F-8E4E-FDBFFAB0BF1A}" dt="2024-01-12T13:33:13.753" v="197" actId="20577"/>
          <ac:spMkLst>
            <pc:docMk/>
            <pc:sldMk cId="1378942220" sldId="265"/>
            <ac:spMk id="2" creationId="{489271C8-EB5C-3CE4-09BC-9FC4D519CC20}"/>
          </ac:spMkLst>
        </pc:spChg>
        <pc:spChg chg="mod">
          <ac:chgData name="Mathilde Ferro" userId="b5ad38bb-e390-4c02-a942-87658f658186" providerId="ADAL" clId="{0790F16E-8DCF-E54F-8E4E-FDBFFAB0BF1A}" dt="2024-01-12T13:33:01.239" v="196"/>
          <ac:spMkLst>
            <pc:docMk/>
            <pc:sldMk cId="1378942220" sldId="265"/>
            <ac:spMk id="3" creationId="{C277C91E-2424-5809-358E-0787155BE28B}"/>
          </ac:spMkLst>
        </pc:spChg>
      </pc:sldChg>
      <pc:sldChg chg="delSp del">
        <pc:chgData name="Mathilde Ferro" userId="b5ad38bb-e390-4c02-a942-87658f658186" providerId="ADAL" clId="{0790F16E-8DCF-E54F-8E4E-FDBFFAB0BF1A}" dt="2024-01-12T13:17:43.946" v="181" actId="2696"/>
        <pc:sldMkLst>
          <pc:docMk/>
          <pc:sldMk cId="1149262516" sldId="266"/>
        </pc:sldMkLst>
        <pc:picChg chg="del">
          <ac:chgData name="Mathilde Ferro" userId="b5ad38bb-e390-4c02-a942-87658f658186" providerId="ADAL" clId="{0790F16E-8DCF-E54F-8E4E-FDBFFAB0BF1A}" dt="2024-01-12T13:17:38.645" v="180" actId="478"/>
          <ac:picMkLst>
            <pc:docMk/>
            <pc:sldMk cId="1149262516" sldId="266"/>
            <ac:picMk id="1026" creationId="{5D51D73B-CC5D-E781-5290-75368B2B66C6}"/>
          </ac:picMkLst>
        </pc:picChg>
      </pc:sldChg>
      <pc:sldChg chg="addSp delSp modSp mod modShow">
        <pc:chgData name="Mathilde Ferro" userId="b5ad38bb-e390-4c02-a942-87658f658186" providerId="ADAL" clId="{0790F16E-8DCF-E54F-8E4E-FDBFFAB0BF1A}" dt="2024-01-12T15:49:12.959" v="322" actId="729"/>
        <pc:sldMkLst>
          <pc:docMk/>
          <pc:sldMk cId="263533793" sldId="267"/>
        </pc:sldMkLst>
        <pc:spChg chg="mod">
          <ac:chgData name="Mathilde Ferro" userId="b5ad38bb-e390-4c02-a942-87658f658186" providerId="ADAL" clId="{0790F16E-8DCF-E54F-8E4E-FDBFFAB0BF1A}" dt="2024-01-12T15:48:51.377" v="320" actId="20577"/>
          <ac:spMkLst>
            <pc:docMk/>
            <pc:sldMk cId="263533793" sldId="267"/>
            <ac:spMk id="3" creationId="{02DFCCC8-B99C-02E4-3027-22AC78A15B6C}"/>
          </ac:spMkLst>
        </pc:spChg>
        <pc:graphicFrameChg chg="add del mod">
          <ac:chgData name="Mathilde Ferro" userId="b5ad38bb-e390-4c02-a942-87658f658186" providerId="ADAL" clId="{0790F16E-8DCF-E54F-8E4E-FDBFFAB0BF1A}" dt="2024-01-12T15:47:53.790" v="307" actId="478"/>
          <ac:graphicFrameMkLst>
            <pc:docMk/>
            <pc:sldMk cId="263533793" sldId="267"/>
            <ac:graphicFrameMk id="5" creationId="{C1EE3DF2-1345-C68F-3B36-E9825FF47D0A}"/>
          </ac:graphicFrameMkLst>
        </pc:graphicFrameChg>
        <pc:graphicFrameChg chg="add del mod modGraphic">
          <ac:chgData name="Mathilde Ferro" userId="b5ad38bb-e390-4c02-a942-87658f658186" providerId="ADAL" clId="{0790F16E-8DCF-E54F-8E4E-FDBFFAB0BF1A}" dt="2024-01-12T15:48:05.299" v="311"/>
          <ac:graphicFrameMkLst>
            <pc:docMk/>
            <pc:sldMk cId="263533793" sldId="267"/>
            <ac:graphicFrameMk id="6" creationId="{49CD6A7F-EAFA-FD4D-04BC-C78200864F79}"/>
          </ac:graphicFrameMkLst>
        </pc:graphicFrameChg>
        <pc:graphicFrameChg chg="add del mod">
          <ac:chgData name="Mathilde Ferro" userId="b5ad38bb-e390-4c02-a942-87658f658186" providerId="ADAL" clId="{0790F16E-8DCF-E54F-8E4E-FDBFFAB0BF1A}" dt="2024-01-12T15:48:23.623" v="313"/>
          <ac:graphicFrameMkLst>
            <pc:docMk/>
            <pc:sldMk cId="263533793" sldId="267"/>
            <ac:graphicFrameMk id="7" creationId="{6914AEA1-A8B6-61C1-0907-7E52A6FEBC47}"/>
          </ac:graphicFrameMkLst>
        </pc:graphicFrameChg>
        <pc:picChg chg="add mod">
          <ac:chgData name="Mathilde Ferro" userId="b5ad38bb-e390-4c02-a942-87658f658186" providerId="ADAL" clId="{0790F16E-8DCF-E54F-8E4E-FDBFFAB0BF1A}" dt="2024-01-12T15:48:57.056" v="321" actId="1076"/>
          <ac:picMkLst>
            <pc:docMk/>
            <pc:sldMk cId="263533793" sldId="267"/>
            <ac:picMk id="8" creationId="{2E7ACD32-51B8-EE61-43D7-1AF08FE3CFCC}"/>
          </ac:picMkLst>
        </pc:picChg>
      </pc:sldChg>
      <pc:sldChg chg="modNotesTx">
        <pc:chgData name="Mathilde Ferro" userId="b5ad38bb-e390-4c02-a942-87658f658186" providerId="ADAL" clId="{0790F16E-8DCF-E54F-8E4E-FDBFFAB0BF1A}" dt="2024-01-16T12:59:07.735" v="383" actId="20577"/>
        <pc:sldMkLst>
          <pc:docMk/>
          <pc:sldMk cId="1527854748" sldId="268"/>
        </pc:sldMkLst>
      </pc:sldChg>
      <pc:sldChg chg="modSp new mod modNotesTx">
        <pc:chgData name="Mathilde Ferro" userId="b5ad38bb-e390-4c02-a942-87658f658186" providerId="ADAL" clId="{0790F16E-8DCF-E54F-8E4E-FDBFFAB0BF1A}" dt="2024-01-16T13:10:18.738" v="454" actId="20577"/>
        <pc:sldMkLst>
          <pc:docMk/>
          <pc:sldMk cId="850234636" sldId="270"/>
        </pc:sldMkLst>
        <pc:spChg chg="mod">
          <ac:chgData name="Mathilde Ferro" userId="b5ad38bb-e390-4c02-a942-87658f658186" providerId="ADAL" clId="{0790F16E-8DCF-E54F-8E4E-FDBFFAB0BF1A}" dt="2024-01-12T13:16:42.502" v="152" actId="20577"/>
          <ac:spMkLst>
            <pc:docMk/>
            <pc:sldMk cId="850234636" sldId="270"/>
            <ac:spMk id="2" creationId="{39DF1224-E625-4A86-F0F1-39866A88091C}"/>
          </ac:spMkLst>
        </pc:spChg>
        <pc:spChg chg="mod">
          <ac:chgData name="Mathilde Ferro" userId="b5ad38bb-e390-4c02-a942-87658f658186" providerId="ADAL" clId="{0790F16E-8DCF-E54F-8E4E-FDBFFAB0BF1A}" dt="2024-01-16T13:10:18.738" v="454" actId="20577"/>
          <ac:spMkLst>
            <pc:docMk/>
            <pc:sldMk cId="850234636" sldId="270"/>
            <ac:spMk id="3" creationId="{B649861B-8CFF-AC3B-0161-8CEB22203420}"/>
          </ac:spMkLst>
        </pc:spChg>
      </pc:sldChg>
      <pc:sldChg chg="addSp delSp modSp new mod modNotesTx">
        <pc:chgData name="Mathilde Ferro" userId="b5ad38bb-e390-4c02-a942-87658f658186" providerId="ADAL" clId="{0790F16E-8DCF-E54F-8E4E-FDBFFAB0BF1A}" dt="2024-01-18T20:01:45.602" v="456" actId="114"/>
        <pc:sldMkLst>
          <pc:docMk/>
          <pc:sldMk cId="1845518302" sldId="271"/>
        </pc:sldMkLst>
        <pc:spChg chg="mod">
          <ac:chgData name="Mathilde Ferro" userId="b5ad38bb-e390-4c02-a942-87658f658186" providerId="ADAL" clId="{0790F16E-8DCF-E54F-8E4E-FDBFFAB0BF1A}" dt="2024-01-12T13:16:53.443" v="161" actId="20577"/>
          <ac:spMkLst>
            <pc:docMk/>
            <pc:sldMk cId="1845518302" sldId="271"/>
            <ac:spMk id="2" creationId="{F889F265-C770-CC3C-0740-E85147E57074}"/>
          </ac:spMkLst>
        </pc:spChg>
        <pc:spChg chg="mod">
          <ac:chgData name="Mathilde Ferro" userId="b5ad38bb-e390-4c02-a942-87658f658186" providerId="ADAL" clId="{0790F16E-8DCF-E54F-8E4E-FDBFFAB0BF1A}" dt="2024-01-18T20:01:45.602" v="456" actId="114"/>
          <ac:spMkLst>
            <pc:docMk/>
            <pc:sldMk cId="1845518302" sldId="271"/>
            <ac:spMk id="3" creationId="{7B48D233-7245-CAF7-9F6A-A6F725B3B556}"/>
          </ac:spMkLst>
        </pc:spChg>
        <pc:spChg chg="add del mod">
          <ac:chgData name="Mathilde Ferro" userId="b5ad38bb-e390-4c02-a942-87658f658186" providerId="ADAL" clId="{0790F16E-8DCF-E54F-8E4E-FDBFFAB0BF1A}" dt="2024-01-16T12:26:30.080" v="344"/>
          <ac:spMkLst>
            <pc:docMk/>
            <pc:sldMk cId="1845518302" sldId="271"/>
            <ac:spMk id="5" creationId="{C233D3EF-C039-8285-1A3E-9F3D33E793F5}"/>
          </ac:spMkLst>
        </pc:spChg>
      </pc:sldChg>
      <pc:sldChg chg="modSp new mod modNotesTx">
        <pc:chgData name="Mathilde Ferro" userId="b5ad38bb-e390-4c02-a942-87658f658186" providerId="ADAL" clId="{0790F16E-8DCF-E54F-8E4E-FDBFFAB0BF1A}" dt="2024-01-16T13:09:06.333" v="446" actId="313"/>
        <pc:sldMkLst>
          <pc:docMk/>
          <pc:sldMk cId="2442992204" sldId="272"/>
        </pc:sldMkLst>
        <pc:spChg chg="mod">
          <ac:chgData name="Mathilde Ferro" userId="b5ad38bb-e390-4c02-a942-87658f658186" providerId="ADAL" clId="{0790F16E-8DCF-E54F-8E4E-FDBFFAB0BF1A}" dt="2024-01-12T13:17:04.597" v="170" actId="20577"/>
          <ac:spMkLst>
            <pc:docMk/>
            <pc:sldMk cId="2442992204" sldId="272"/>
            <ac:spMk id="2" creationId="{1C53656B-29AF-38E0-9D2B-F007B3DB7E89}"/>
          </ac:spMkLst>
        </pc:spChg>
        <pc:spChg chg="mod">
          <ac:chgData name="Mathilde Ferro" userId="b5ad38bb-e390-4c02-a942-87658f658186" providerId="ADAL" clId="{0790F16E-8DCF-E54F-8E4E-FDBFFAB0BF1A}" dt="2024-01-16T13:09:06.333" v="446" actId="313"/>
          <ac:spMkLst>
            <pc:docMk/>
            <pc:sldMk cId="2442992204" sldId="272"/>
            <ac:spMk id="3" creationId="{46543143-64D8-EC1B-CE1A-570D201F2801}"/>
          </ac:spMkLst>
        </pc:spChg>
      </pc:sldChg>
      <pc:sldChg chg="modSp new mod modNotesTx">
        <pc:chgData name="Mathilde Ferro" userId="b5ad38bb-e390-4c02-a942-87658f658186" providerId="ADAL" clId="{0790F16E-8DCF-E54F-8E4E-FDBFFAB0BF1A}" dt="2024-01-16T12:52:24.603" v="380" actId="20577"/>
        <pc:sldMkLst>
          <pc:docMk/>
          <pc:sldMk cId="4250207601" sldId="273"/>
        </pc:sldMkLst>
        <pc:spChg chg="mod">
          <ac:chgData name="Mathilde Ferro" userId="b5ad38bb-e390-4c02-a942-87658f658186" providerId="ADAL" clId="{0790F16E-8DCF-E54F-8E4E-FDBFFAB0BF1A}" dt="2024-01-12T15:31:24.803" v="211" actId="207"/>
          <ac:spMkLst>
            <pc:docMk/>
            <pc:sldMk cId="4250207601" sldId="273"/>
            <ac:spMk id="2" creationId="{35DFED17-F698-9075-D374-C51F356372E8}"/>
          </ac:spMkLst>
        </pc:spChg>
        <pc:spChg chg="mod">
          <ac:chgData name="Mathilde Ferro" userId="b5ad38bb-e390-4c02-a942-87658f658186" providerId="ADAL" clId="{0790F16E-8DCF-E54F-8E4E-FDBFFAB0BF1A}" dt="2024-01-16T12:31:58.230" v="360" actId="20577"/>
          <ac:spMkLst>
            <pc:docMk/>
            <pc:sldMk cId="4250207601" sldId="273"/>
            <ac:spMk id="3" creationId="{8731977C-8D71-760B-4356-AA7170F2BE17}"/>
          </ac:spMkLst>
        </pc:spChg>
      </pc:sldChg>
      <pc:sldChg chg="addSp delSp modSp new mod modNotesTx">
        <pc:chgData name="Mathilde Ferro" userId="b5ad38bb-e390-4c02-a942-87658f658186" providerId="ADAL" clId="{0790F16E-8DCF-E54F-8E4E-FDBFFAB0BF1A}" dt="2024-01-18T18:51:20.313" v="455" actId="20577"/>
        <pc:sldMkLst>
          <pc:docMk/>
          <pc:sldMk cId="1884078693" sldId="274"/>
        </pc:sldMkLst>
        <pc:spChg chg="mod">
          <ac:chgData name="Mathilde Ferro" userId="b5ad38bb-e390-4c02-a942-87658f658186" providerId="ADAL" clId="{0790F16E-8DCF-E54F-8E4E-FDBFFAB0BF1A}" dt="2024-01-12T13:32:47.143" v="194"/>
          <ac:spMkLst>
            <pc:docMk/>
            <pc:sldMk cId="1884078693" sldId="274"/>
            <ac:spMk id="2" creationId="{B4D391CB-BD12-1BF8-A145-871DAF0423E0}"/>
          </ac:spMkLst>
        </pc:spChg>
        <pc:spChg chg="mod">
          <ac:chgData name="Mathilde Ferro" userId="b5ad38bb-e390-4c02-a942-87658f658186" providerId="ADAL" clId="{0790F16E-8DCF-E54F-8E4E-FDBFFAB0BF1A}" dt="2024-01-12T13:32:46.363" v="193" actId="21"/>
          <ac:spMkLst>
            <pc:docMk/>
            <pc:sldMk cId="1884078693" sldId="274"/>
            <ac:spMk id="3" creationId="{AA3EE3E1-A546-5C29-59F7-2A64F801EAB3}"/>
          </ac:spMkLst>
        </pc:spChg>
        <pc:spChg chg="add mod">
          <ac:chgData name="Mathilde Ferro" userId="b5ad38bb-e390-4c02-a942-87658f658186" providerId="ADAL" clId="{0790F16E-8DCF-E54F-8E4E-FDBFFAB0BF1A}" dt="2024-01-12T15:16:33.526" v="200" actId="478"/>
          <ac:spMkLst>
            <pc:docMk/>
            <pc:sldMk cId="1884078693" sldId="274"/>
            <ac:spMk id="12" creationId="{D82464F6-707F-661F-CAA4-D416E8B56422}"/>
          </ac:spMkLst>
        </pc:spChg>
        <pc:picChg chg="mod">
          <ac:chgData name="Mathilde Ferro" userId="b5ad38bb-e390-4c02-a942-87658f658186" providerId="ADAL" clId="{0790F16E-8DCF-E54F-8E4E-FDBFFAB0BF1A}" dt="2024-01-12T15:17:21.268" v="208" actId="14100"/>
          <ac:picMkLst>
            <pc:docMk/>
            <pc:sldMk cId="1884078693" sldId="274"/>
            <ac:picMk id="2" creationId="{510028BE-80CF-FCEF-40BF-741F1CD35AE4}"/>
          </ac:picMkLst>
        </pc:picChg>
        <pc:picChg chg="del mod">
          <ac:chgData name="Mathilde Ferro" userId="b5ad38bb-e390-4c02-a942-87658f658186" providerId="ADAL" clId="{0790F16E-8DCF-E54F-8E4E-FDBFFAB0BF1A}" dt="2024-01-12T15:16:33.526" v="200" actId="478"/>
          <ac:picMkLst>
            <pc:docMk/>
            <pc:sldMk cId="1884078693" sldId="274"/>
            <ac:picMk id="20" creationId="{8DEBF1AA-E91E-322D-021B-69CF23BF2C23}"/>
          </ac:picMkLst>
        </pc:picChg>
      </pc:sldChg>
      <pc:sldChg chg="modNotesTx">
        <pc:chgData name="Mathilde Ferro" userId="b5ad38bb-e390-4c02-a942-87658f658186" providerId="ADAL" clId="{0790F16E-8DCF-E54F-8E4E-FDBFFAB0BF1A}" dt="2024-01-16T13:02:46.630" v="427" actId="313"/>
        <pc:sldMkLst>
          <pc:docMk/>
          <pc:sldMk cId="1227173148" sldId="275"/>
        </pc:sldMkLst>
      </pc:sldChg>
    </pc:docChg>
  </pc:docChgLst>
  <pc:docChgLst>
    <pc:chgData name="Frédéric Thurre" userId="S::frederic.thurre@hepl.ch::969524a6-6ba1-414e-8eea-31807315018f" providerId="AD" clId="Web-{09CC1E6E-F0B6-4C99-88AE-B1C34FA39C61}"/>
    <pc:docChg chg="modSld">
      <pc:chgData name="Frédéric Thurre" userId="S::frederic.thurre@hepl.ch::969524a6-6ba1-414e-8eea-31807315018f" providerId="AD" clId="Web-{09CC1E6E-F0B6-4C99-88AE-B1C34FA39C61}" dt="2024-01-12T13:55:39.808" v="81" actId="20577"/>
      <pc:docMkLst>
        <pc:docMk/>
      </pc:docMkLst>
      <pc:sldChg chg="addSp delSp modSp">
        <pc:chgData name="Frédéric Thurre" userId="S::frederic.thurre@hepl.ch::969524a6-6ba1-414e-8eea-31807315018f" providerId="AD" clId="Web-{09CC1E6E-F0B6-4C99-88AE-B1C34FA39C61}" dt="2024-01-12T13:42:30.148" v="5"/>
        <pc:sldMkLst>
          <pc:docMk/>
          <pc:sldMk cId="1378942220" sldId="265"/>
        </pc:sldMkLst>
        <pc:picChg chg="add del mod">
          <ac:chgData name="Frédéric Thurre" userId="S::frederic.thurre@hepl.ch::969524a6-6ba1-414e-8eea-31807315018f" providerId="AD" clId="Web-{09CC1E6E-F0B6-4C99-88AE-B1C34FA39C61}" dt="2024-01-12T13:42:30.148" v="5"/>
          <ac:picMkLst>
            <pc:docMk/>
            <pc:sldMk cId="1378942220" sldId="265"/>
            <ac:picMk id="5" creationId="{66D00E60-7D84-FF6D-27DC-4F7EDD70FB39}"/>
          </ac:picMkLst>
        </pc:picChg>
      </pc:sldChg>
      <pc:sldChg chg="modSp">
        <pc:chgData name="Frédéric Thurre" userId="S::frederic.thurre@hepl.ch::969524a6-6ba1-414e-8eea-31807315018f" providerId="AD" clId="Web-{09CC1E6E-F0B6-4C99-88AE-B1C34FA39C61}" dt="2024-01-12T13:55:39.808" v="81" actId="20577"/>
        <pc:sldMkLst>
          <pc:docMk/>
          <pc:sldMk cId="263533793" sldId="267"/>
        </pc:sldMkLst>
        <pc:spChg chg="mod">
          <ac:chgData name="Frédéric Thurre" userId="S::frederic.thurre@hepl.ch::969524a6-6ba1-414e-8eea-31807315018f" providerId="AD" clId="Web-{09CC1E6E-F0B6-4C99-88AE-B1C34FA39C61}" dt="2024-01-12T13:55:39.808" v="81" actId="20577"/>
          <ac:spMkLst>
            <pc:docMk/>
            <pc:sldMk cId="263533793" sldId="267"/>
            <ac:spMk id="3" creationId="{02DFCCC8-B99C-02E4-3027-22AC78A15B6C}"/>
          </ac:spMkLst>
        </pc:spChg>
      </pc:sldChg>
      <pc:sldChg chg="modSp">
        <pc:chgData name="Frédéric Thurre" userId="S::frederic.thurre@hepl.ch::969524a6-6ba1-414e-8eea-31807315018f" providerId="AD" clId="Web-{09CC1E6E-F0B6-4C99-88AE-B1C34FA39C61}" dt="2024-01-12T13:53:36.977" v="59" actId="20577"/>
        <pc:sldMkLst>
          <pc:docMk/>
          <pc:sldMk cId="850234636" sldId="270"/>
        </pc:sldMkLst>
        <pc:spChg chg="mod">
          <ac:chgData name="Frédéric Thurre" userId="S::frederic.thurre@hepl.ch::969524a6-6ba1-414e-8eea-31807315018f" providerId="AD" clId="Web-{09CC1E6E-F0B6-4C99-88AE-B1C34FA39C61}" dt="2024-01-12T13:45:40.778" v="11" actId="20577"/>
          <ac:spMkLst>
            <pc:docMk/>
            <pc:sldMk cId="850234636" sldId="270"/>
            <ac:spMk id="2" creationId="{39DF1224-E625-4A86-F0F1-39866A88091C}"/>
          </ac:spMkLst>
        </pc:spChg>
        <pc:spChg chg="mod">
          <ac:chgData name="Frédéric Thurre" userId="S::frederic.thurre@hepl.ch::969524a6-6ba1-414e-8eea-31807315018f" providerId="AD" clId="Web-{09CC1E6E-F0B6-4C99-88AE-B1C34FA39C61}" dt="2024-01-12T13:53:36.977" v="59" actId="20577"/>
          <ac:spMkLst>
            <pc:docMk/>
            <pc:sldMk cId="850234636" sldId="270"/>
            <ac:spMk id="3" creationId="{B649861B-8CFF-AC3B-0161-8CEB22203420}"/>
          </ac:spMkLst>
        </pc:spChg>
      </pc:sldChg>
      <pc:sldChg chg="modSp">
        <pc:chgData name="Frédéric Thurre" userId="S::frederic.thurre@hepl.ch::969524a6-6ba1-414e-8eea-31807315018f" providerId="AD" clId="Web-{09CC1E6E-F0B6-4C99-88AE-B1C34FA39C61}" dt="2024-01-12T13:53:57.446" v="66" actId="20577"/>
        <pc:sldMkLst>
          <pc:docMk/>
          <pc:sldMk cId="1845518302" sldId="271"/>
        </pc:sldMkLst>
        <pc:spChg chg="mod">
          <ac:chgData name="Frédéric Thurre" userId="S::frederic.thurre@hepl.ch::969524a6-6ba1-414e-8eea-31807315018f" providerId="AD" clId="Web-{09CC1E6E-F0B6-4C99-88AE-B1C34FA39C61}" dt="2024-01-12T13:47:56.672" v="21" actId="20577"/>
          <ac:spMkLst>
            <pc:docMk/>
            <pc:sldMk cId="1845518302" sldId="271"/>
            <ac:spMk id="2" creationId="{F889F265-C770-CC3C-0740-E85147E57074}"/>
          </ac:spMkLst>
        </pc:spChg>
        <pc:spChg chg="mod">
          <ac:chgData name="Frédéric Thurre" userId="S::frederic.thurre@hepl.ch::969524a6-6ba1-414e-8eea-31807315018f" providerId="AD" clId="Web-{09CC1E6E-F0B6-4C99-88AE-B1C34FA39C61}" dt="2024-01-12T13:53:57.446" v="66" actId="20577"/>
          <ac:spMkLst>
            <pc:docMk/>
            <pc:sldMk cId="1845518302" sldId="271"/>
            <ac:spMk id="3" creationId="{7B48D233-7245-CAF7-9F6A-A6F725B3B556}"/>
          </ac:spMkLst>
        </pc:spChg>
      </pc:sldChg>
      <pc:sldChg chg="modSp">
        <pc:chgData name="Frédéric Thurre" userId="S::frederic.thurre@hepl.ch::969524a6-6ba1-414e-8eea-31807315018f" providerId="AD" clId="Web-{09CC1E6E-F0B6-4C99-88AE-B1C34FA39C61}" dt="2024-01-12T13:53:38.977" v="60" actId="20577"/>
        <pc:sldMkLst>
          <pc:docMk/>
          <pc:sldMk cId="2442992204" sldId="272"/>
        </pc:sldMkLst>
        <pc:spChg chg="mod">
          <ac:chgData name="Frédéric Thurre" userId="S::frederic.thurre@hepl.ch::969524a6-6ba1-414e-8eea-31807315018f" providerId="AD" clId="Web-{09CC1E6E-F0B6-4C99-88AE-B1C34FA39C61}" dt="2024-01-12T13:49:33.252" v="29" actId="20577"/>
          <ac:spMkLst>
            <pc:docMk/>
            <pc:sldMk cId="2442992204" sldId="272"/>
            <ac:spMk id="2" creationId="{1C53656B-29AF-38E0-9D2B-F007B3DB7E89}"/>
          </ac:spMkLst>
        </pc:spChg>
        <pc:spChg chg="mod">
          <ac:chgData name="Frédéric Thurre" userId="S::frederic.thurre@hepl.ch::969524a6-6ba1-414e-8eea-31807315018f" providerId="AD" clId="Web-{09CC1E6E-F0B6-4C99-88AE-B1C34FA39C61}" dt="2024-01-12T13:53:38.977" v="60" actId="20577"/>
          <ac:spMkLst>
            <pc:docMk/>
            <pc:sldMk cId="2442992204" sldId="272"/>
            <ac:spMk id="3" creationId="{46543143-64D8-EC1B-CE1A-570D201F2801}"/>
          </ac:spMkLst>
        </pc:spChg>
      </pc:sldChg>
      <pc:sldChg chg="modSp">
        <pc:chgData name="Frédéric Thurre" userId="S::frederic.thurre@hepl.ch::969524a6-6ba1-414e-8eea-31807315018f" providerId="AD" clId="Web-{09CC1E6E-F0B6-4C99-88AE-B1C34FA39C61}" dt="2024-01-12T13:54:27.181" v="73" actId="20577"/>
        <pc:sldMkLst>
          <pc:docMk/>
          <pc:sldMk cId="4250207601" sldId="273"/>
        </pc:sldMkLst>
        <pc:spChg chg="mod">
          <ac:chgData name="Frédéric Thurre" userId="S::frederic.thurre@hepl.ch::969524a6-6ba1-414e-8eea-31807315018f" providerId="AD" clId="Web-{09CC1E6E-F0B6-4C99-88AE-B1C34FA39C61}" dt="2024-01-12T13:50:40.472" v="36" actId="20577"/>
          <ac:spMkLst>
            <pc:docMk/>
            <pc:sldMk cId="4250207601" sldId="273"/>
            <ac:spMk id="2" creationId="{35DFED17-F698-9075-D374-C51F356372E8}"/>
          </ac:spMkLst>
        </pc:spChg>
        <pc:spChg chg="mod">
          <ac:chgData name="Frédéric Thurre" userId="S::frederic.thurre@hepl.ch::969524a6-6ba1-414e-8eea-31807315018f" providerId="AD" clId="Web-{09CC1E6E-F0B6-4C99-88AE-B1C34FA39C61}" dt="2024-01-12T13:54:27.181" v="73" actId="20577"/>
          <ac:spMkLst>
            <pc:docMk/>
            <pc:sldMk cId="4250207601" sldId="273"/>
            <ac:spMk id="3" creationId="{8731977C-8D71-760B-4356-AA7170F2BE17}"/>
          </ac:spMkLst>
        </pc:spChg>
      </pc:sldChg>
      <pc:sldChg chg="addSp delSp modSp">
        <pc:chgData name="Frédéric Thurre" userId="S::frederic.thurre@hepl.ch::969524a6-6ba1-414e-8eea-31807315018f" providerId="AD" clId="Web-{09CC1E6E-F0B6-4C99-88AE-B1C34FA39C61}" dt="2024-01-12T13:44:02.994" v="8"/>
        <pc:sldMkLst>
          <pc:docMk/>
          <pc:sldMk cId="1884078693" sldId="274"/>
        </pc:sldMkLst>
        <pc:spChg chg="del">
          <ac:chgData name="Frédéric Thurre" userId="S::frederic.thurre@hepl.ch::969524a6-6ba1-414e-8eea-31807315018f" providerId="AD" clId="Web-{09CC1E6E-F0B6-4C99-88AE-B1C34FA39C61}" dt="2024-01-12T13:42:45.070" v="6"/>
          <ac:spMkLst>
            <pc:docMk/>
            <pc:sldMk cId="1884078693" sldId="274"/>
            <ac:spMk id="3" creationId="{AA3EE3E1-A546-5C29-59F7-2A64F801EAB3}"/>
          </ac:spMkLst>
        </pc:spChg>
        <pc:picChg chg="add mod ord modCrop">
          <ac:chgData name="Frédéric Thurre" userId="S::frederic.thurre@hepl.ch::969524a6-6ba1-414e-8eea-31807315018f" providerId="AD" clId="Web-{09CC1E6E-F0B6-4C99-88AE-B1C34FA39C61}" dt="2024-01-12T13:44:02.994" v="8"/>
          <ac:picMkLst>
            <pc:docMk/>
            <pc:sldMk cId="1884078693" sldId="274"/>
            <ac:picMk id="5" creationId="{50E10852-B606-5B8C-C278-EE6BD018C784}"/>
          </ac:picMkLst>
        </pc:picChg>
      </pc:sldChg>
    </pc:docChg>
  </pc:docChgLst>
  <pc:docChgLst>
    <pc:chgData name="Mathilde Ferro" userId="b5ad38bb-e390-4c02-a942-87658f658186" providerId="ADAL" clId="{469A5994-2968-4F45-AF56-7673304C1A77}"/>
    <pc:docChg chg="undo custSel modSld">
      <pc:chgData name="Mathilde Ferro" userId="b5ad38bb-e390-4c02-a942-87658f658186" providerId="ADAL" clId="{469A5994-2968-4F45-AF56-7673304C1A77}" dt="2023-12-21T14:52:16.444" v="92" actId="12"/>
      <pc:docMkLst>
        <pc:docMk/>
      </pc:docMkLst>
      <pc:sldChg chg="modSp mod">
        <pc:chgData name="Mathilde Ferro" userId="b5ad38bb-e390-4c02-a942-87658f658186" providerId="ADAL" clId="{469A5994-2968-4F45-AF56-7673304C1A77}" dt="2023-12-12T13:58:08.679" v="39" actId="20577"/>
        <pc:sldMkLst>
          <pc:docMk/>
          <pc:sldMk cId="263533793" sldId="267"/>
        </pc:sldMkLst>
        <pc:spChg chg="mod">
          <ac:chgData name="Mathilde Ferro" userId="b5ad38bb-e390-4c02-a942-87658f658186" providerId="ADAL" clId="{469A5994-2968-4F45-AF56-7673304C1A77}" dt="2023-12-12T13:58:08.679" v="39" actId="20577"/>
          <ac:spMkLst>
            <pc:docMk/>
            <pc:sldMk cId="263533793" sldId="267"/>
            <ac:spMk id="3" creationId="{02DFCCC8-B99C-02E4-3027-22AC78A15B6C}"/>
          </ac:spMkLst>
        </pc:spChg>
      </pc:sldChg>
      <pc:sldChg chg="addSp delSp modSp mod">
        <pc:chgData name="Mathilde Ferro" userId="b5ad38bb-e390-4c02-a942-87658f658186" providerId="ADAL" clId="{469A5994-2968-4F45-AF56-7673304C1A77}" dt="2023-12-21T14:52:16.444" v="92" actId="12"/>
        <pc:sldMkLst>
          <pc:docMk/>
          <pc:sldMk cId="1527854748" sldId="268"/>
        </pc:sldMkLst>
        <pc:spChg chg="add del mod">
          <ac:chgData name="Mathilde Ferro" userId="b5ad38bb-e390-4c02-a942-87658f658186" providerId="ADAL" clId="{469A5994-2968-4F45-AF56-7673304C1A77}" dt="2023-12-21T14:52:16.444" v="92" actId="12"/>
          <ac:spMkLst>
            <pc:docMk/>
            <pc:sldMk cId="1527854748" sldId="268"/>
            <ac:spMk id="3" creationId="{6E766F96-D0D5-D5FF-89C7-598FE9F3B795}"/>
          </ac:spMkLst>
        </pc:spChg>
        <pc:spChg chg="add del mod">
          <ac:chgData name="Mathilde Ferro" userId="b5ad38bb-e390-4c02-a942-87658f658186" providerId="ADAL" clId="{469A5994-2968-4F45-AF56-7673304C1A77}" dt="2023-12-21T14:42:52.697" v="45"/>
          <ac:spMkLst>
            <pc:docMk/>
            <pc:sldMk cId="1527854748" sldId="268"/>
            <ac:spMk id="5" creationId="{2566EBBA-AD8C-BE3D-34B8-F5767F3783A4}"/>
          </ac:spMkLst>
        </pc:spChg>
      </pc:sldChg>
      <pc:sldChg chg="modSp mod">
        <pc:chgData name="Mathilde Ferro" userId="b5ad38bb-e390-4c02-a942-87658f658186" providerId="ADAL" clId="{469A5994-2968-4F45-AF56-7673304C1A77}" dt="2023-12-21T14:36:21.660" v="42" actId="20577"/>
        <pc:sldMkLst>
          <pc:docMk/>
          <pc:sldMk cId="1514595438" sldId="269"/>
        </pc:sldMkLst>
        <pc:spChg chg="mod">
          <ac:chgData name="Mathilde Ferro" userId="b5ad38bb-e390-4c02-a942-87658f658186" providerId="ADAL" clId="{469A5994-2968-4F45-AF56-7673304C1A77}" dt="2023-12-21T14:36:21.660" v="42" actId="20577"/>
          <ac:spMkLst>
            <pc:docMk/>
            <pc:sldMk cId="1514595438" sldId="269"/>
            <ac:spMk id="3" creationId="{7DFB3EDD-506F-C448-A402-8E905F0B76B0}"/>
          </ac:spMkLst>
        </pc:spChg>
      </pc:sldChg>
    </pc:docChg>
  </pc:docChgLst>
  <pc:docChgLst>
    <pc:chgData name="Frédéric Thurre" userId="S::frederic.thurre@hepl.ch::969524a6-6ba1-414e-8eea-31807315018f" providerId="AD" clId="Web-{5FD1A6B4-E78E-4E81-8381-2979AD80636C}"/>
    <pc:docChg chg="modSld">
      <pc:chgData name="Frédéric Thurre" userId="S::frederic.thurre@hepl.ch::969524a6-6ba1-414e-8eea-31807315018f" providerId="AD" clId="Web-{5FD1A6B4-E78E-4E81-8381-2979AD80636C}" dt="2024-01-18T18:31:10.273" v="60"/>
      <pc:docMkLst>
        <pc:docMk/>
      </pc:docMkLst>
      <pc:sldChg chg="modNotes">
        <pc:chgData name="Frédéric Thurre" userId="S::frederic.thurre@hepl.ch::969524a6-6ba1-414e-8eea-31807315018f" providerId="AD" clId="Web-{5FD1A6B4-E78E-4E81-8381-2979AD80636C}" dt="2024-01-18T18:31:10.273" v="60"/>
        <pc:sldMkLst>
          <pc:docMk/>
          <pc:sldMk cId="1884078693" sldId="27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21588F7-5E05-8D4E-AE45-D72DD4BEF7CF}" type="datetimeFigureOut">
              <a:rPr lang="fr-FR" smtClean="0"/>
              <a:t>22/01/2024</a:t>
            </a:fld>
            <a:endParaRPr lang="fr-FR"/>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9E02B35-3814-3742-868B-936C7933B12E}" type="slidenum">
              <a:rPr lang="fr-FR" smtClean="0"/>
              <a:t>‹N°›</a:t>
            </a:fld>
            <a:endParaRPr lang="fr-FR"/>
          </a:p>
        </p:txBody>
      </p:sp>
    </p:spTree>
    <p:extLst>
      <p:ext uri="{BB962C8B-B14F-4D97-AF65-F5344CB8AC3E}">
        <p14:creationId xmlns:p14="http://schemas.microsoft.com/office/powerpoint/2010/main" val="20281078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29E02B35-3814-3742-868B-936C7933B12E}" type="slidenum">
              <a:rPr lang="fr-FR" smtClean="0"/>
              <a:t>1</a:t>
            </a:fld>
            <a:endParaRPr lang="fr-FR"/>
          </a:p>
        </p:txBody>
      </p:sp>
    </p:spTree>
    <p:extLst>
      <p:ext uri="{BB962C8B-B14F-4D97-AF65-F5344CB8AC3E}">
        <p14:creationId xmlns:p14="http://schemas.microsoft.com/office/powerpoint/2010/main" val="1548643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10</a:t>
            </a:fld>
            <a:endParaRPr lang="fr-FR"/>
          </a:p>
        </p:txBody>
      </p:sp>
    </p:spTree>
    <p:extLst>
      <p:ext uri="{BB962C8B-B14F-4D97-AF65-F5344CB8AC3E}">
        <p14:creationId xmlns:p14="http://schemas.microsoft.com/office/powerpoint/2010/main" val="40532993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11</a:t>
            </a:fld>
            <a:endParaRPr lang="fr-FR"/>
          </a:p>
        </p:txBody>
      </p:sp>
    </p:spTree>
    <p:extLst>
      <p:ext uri="{BB962C8B-B14F-4D97-AF65-F5344CB8AC3E}">
        <p14:creationId xmlns:p14="http://schemas.microsoft.com/office/powerpoint/2010/main" val="26188752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12</a:t>
            </a:fld>
            <a:endParaRPr lang="fr-FR"/>
          </a:p>
        </p:txBody>
      </p:sp>
    </p:spTree>
    <p:extLst>
      <p:ext uri="{BB962C8B-B14F-4D97-AF65-F5344CB8AC3E}">
        <p14:creationId xmlns:p14="http://schemas.microsoft.com/office/powerpoint/2010/main" val="32594078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13</a:t>
            </a:fld>
            <a:endParaRPr lang="fr-FR"/>
          </a:p>
        </p:txBody>
      </p:sp>
    </p:spTree>
    <p:extLst>
      <p:ext uri="{BB962C8B-B14F-4D97-AF65-F5344CB8AC3E}">
        <p14:creationId xmlns:p14="http://schemas.microsoft.com/office/powerpoint/2010/main" val="21332839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14</a:t>
            </a:fld>
            <a:endParaRPr lang="fr-FR"/>
          </a:p>
        </p:txBody>
      </p:sp>
    </p:spTree>
    <p:extLst>
      <p:ext uri="{BB962C8B-B14F-4D97-AF65-F5344CB8AC3E}">
        <p14:creationId xmlns:p14="http://schemas.microsoft.com/office/powerpoint/2010/main" val="21742411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2</a:t>
            </a:fld>
            <a:endParaRPr lang="fr-FR"/>
          </a:p>
        </p:txBody>
      </p:sp>
    </p:spTree>
    <p:extLst>
      <p:ext uri="{BB962C8B-B14F-4D97-AF65-F5344CB8AC3E}">
        <p14:creationId xmlns:p14="http://schemas.microsoft.com/office/powerpoint/2010/main" val="938639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3</a:t>
            </a:fld>
            <a:endParaRPr lang="fr-FR"/>
          </a:p>
        </p:txBody>
      </p:sp>
    </p:spTree>
    <p:extLst>
      <p:ext uri="{BB962C8B-B14F-4D97-AF65-F5344CB8AC3E}">
        <p14:creationId xmlns:p14="http://schemas.microsoft.com/office/powerpoint/2010/main" val="2335001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4</a:t>
            </a:fld>
            <a:endParaRPr lang="fr-FR"/>
          </a:p>
        </p:txBody>
      </p:sp>
    </p:spTree>
    <p:extLst>
      <p:ext uri="{BB962C8B-B14F-4D97-AF65-F5344CB8AC3E}">
        <p14:creationId xmlns:p14="http://schemas.microsoft.com/office/powerpoint/2010/main" val="349790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5</a:t>
            </a:fld>
            <a:endParaRPr lang="fr-FR"/>
          </a:p>
        </p:txBody>
      </p:sp>
    </p:spTree>
    <p:extLst>
      <p:ext uri="{BB962C8B-B14F-4D97-AF65-F5344CB8AC3E}">
        <p14:creationId xmlns:p14="http://schemas.microsoft.com/office/powerpoint/2010/main" val="13913625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MG"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6</a:t>
            </a:fld>
            <a:endParaRPr lang="fr-FR"/>
          </a:p>
        </p:txBody>
      </p:sp>
    </p:spTree>
    <p:extLst>
      <p:ext uri="{BB962C8B-B14F-4D97-AF65-F5344CB8AC3E}">
        <p14:creationId xmlns:p14="http://schemas.microsoft.com/office/powerpoint/2010/main" val="449679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7</a:t>
            </a:fld>
            <a:endParaRPr lang="fr-FR"/>
          </a:p>
        </p:txBody>
      </p:sp>
    </p:spTree>
    <p:extLst>
      <p:ext uri="{BB962C8B-B14F-4D97-AF65-F5344CB8AC3E}">
        <p14:creationId xmlns:p14="http://schemas.microsoft.com/office/powerpoint/2010/main" val="31016968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ea typeface="Calibri"/>
              <a:cs typeface="Calibri"/>
            </a:endParaRPr>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8</a:t>
            </a:fld>
            <a:endParaRPr lang="fr-FR"/>
          </a:p>
        </p:txBody>
      </p:sp>
    </p:spTree>
    <p:extLst>
      <p:ext uri="{BB962C8B-B14F-4D97-AF65-F5344CB8AC3E}">
        <p14:creationId xmlns:p14="http://schemas.microsoft.com/office/powerpoint/2010/main" val="19810923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29E02B35-3814-3742-868B-936C7933B12E}" type="slidenum">
              <a:rPr lang="fr-FR" smtClean="0"/>
              <a:t>9</a:t>
            </a:fld>
            <a:endParaRPr lang="fr-FR"/>
          </a:p>
        </p:txBody>
      </p:sp>
    </p:spTree>
    <p:extLst>
      <p:ext uri="{BB962C8B-B14F-4D97-AF65-F5344CB8AC3E}">
        <p14:creationId xmlns:p14="http://schemas.microsoft.com/office/powerpoint/2010/main" val="12568039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fr-FR"/>
              <a:t>Cliquez et modifiez le titre</a:t>
            </a:r>
            <a:endParaRPr lang="en-US"/>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Cliquez pour modifier le style des sous-titres du masque</a:t>
            </a:r>
            <a:endParaRPr lang="en-US"/>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fr-FR"/>
              <a:t>HEP-VD - Filière Formations Postgrades - Amaury Daele</a:t>
            </a:r>
          </a:p>
        </p:txBody>
      </p:sp>
      <p:sp>
        <p:nvSpPr>
          <p:cNvPr id="6" name="Slide Number Placeholder 5"/>
          <p:cNvSpPr>
            <a:spLocks noGrp="1"/>
          </p:cNvSpPr>
          <p:nvPr>
            <p:ph type="sldNum" sz="quarter" idx="12"/>
          </p:nvPr>
        </p:nvSpPr>
        <p:spPr/>
        <p:txBody>
          <a:bodyPr/>
          <a:lstStyle/>
          <a:p>
            <a:fld id="{EFFB946F-C0D2-AC46-A4DA-746A76D64450}" type="slidenum">
              <a:rPr lang="fr-FR" smtClean="0"/>
              <a:t>‹N°›</a:t>
            </a:fld>
            <a:endParaRPr lang="fr-FR"/>
          </a:p>
        </p:txBody>
      </p:sp>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2767" y="100013"/>
            <a:ext cx="2969946" cy="93027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fr-FR"/>
              <a:t>HEP-VD - Filière Formations Postgrades - Amaury Daele</a:t>
            </a:r>
          </a:p>
        </p:txBody>
      </p:sp>
      <p:sp>
        <p:nvSpPr>
          <p:cNvPr id="6" name="Slide Number Placeholder 5"/>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fr-FR"/>
              <a:t>Cliquez et modifiez le titre</a:t>
            </a:r>
            <a:endParaRPr lang="en-US"/>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fr-FR"/>
              <a:t>HEP-VD - Filière Formations Postgrades - Amaury Daele</a:t>
            </a:r>
          </a:p>
        </p:txBody>
      </p:sp>
      <p:sp>
        <p:nvSpPr>
          <p:cNvPr id="6" name="Slide Number Placeholder 5"/>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Footer Placeholder 4"/>
          <p:cNvSpPr>
            <a:spLocks noGrp="1"/>
          </p:cNvSpPr>
          <p:nvPr>
            <p:ph type="ftr" sz="quarter" idx="11"/>
          </p:nvPr>
        </p:nvSpPr>
        <p:spPr/>
        <p:txBody>
          <a:bodyPr/>
          <a:lstStyle/>
          <a:p>
            <a:r>
              <a:rPr lang="fr-FR"/>
              <a:t>HEP-VD - Filière Formations Postgrades - Amaury Daele</a:t>
            </a:r>
          </a:p>
        </p:txBody>
      </p:sp>
      <p:sp>
        <p:nvSpPr>
          <p:cNvPr id="6" name="Slide Number Placeholder 5"/>
          <p:cNvSpPr>
            <a:spLocks noGrp="1"/>
          </p:cNvSpPr>
          <p:nvPr>
            <p:ph type="sldNum" sz="quarter" idx="12"/>
          </p:nvPr>
        </p:nvSpPr>
        <p:spPr/>
        <p:txBody>
          <a:bodyPr/>
          <a:lstStyle/>
          <a:p>
            <a:fld id="{EFFB946F-C0D2-AC46-A4DA-746A76D64450}" type="slidenum">
              <a:rPr lang="fr-FR" smtClean="0"/>
              <a:t>‹N°›</a:t>
            </a:fld>
            <a:endParaRPr lang="fr-FR"/>
          </a:p>
        </p:txBody>
      </p:sp>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894" y="6356351"/>
            <a:ext cx="1366661" cy="428079"/>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fr-FR"/>
              <a:t>Cliquez et modifiez le titre</a:t>
            </a:r>
            <a:endParaRPr lang="en-US"/>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fr-FR"/>
              <a:t>HEP-VD - Filière Formations Postgrades - Amaury Daele</a:t>
            </a:r>
          </a:p>
        </p:txBody>
      </p:sp>
      <p:sp>
        <p:nvSpPr>
          <p:cNvPr id="6" name="Slide Number Placeholder 5"/>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a:p>
        </p:txBody>
      </p:sp>
      <p:sp>
        <p:nvSpPr>
          <p:cNvPr id="3" name="Content Placeholder 2"/>
          <p:cNvSpPr>
            <a:spLocks noGrp="1"/>
          </p:cNvSpPr>
          <p:nvPr>
            <p:ph sz="half" idx="1"/>
          </p:nvPr>
        </p:nvSpPr>
        <p:spPr>
          <a:xfrm>
            <a:off x="6286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Content Placeholder 3"/>
          <p:cNvSpPr>
            <a:spLocks noGrp="1"/>
          </p:cNvSpPr>
          <p:nvPr>
            <p:ph sz="half" idx="2"/>
          </p:nvPr>
        </p:nvSpPr>
        <p:spPr>
          <a:xfrm>
            <a:off x="4629150" y="1825625"/>
            <a:ext cx="38862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r>
              <a:rPr lang="fr-FR"/>
              <a:t>HEP-VD - Filière Formations Postgrades - Amaury Daele</a:t>
            </a:r>
          </a:p>
        </p:txBody>
      </p:sp>
      <p:sp>
        <p:nvSpPr>
          <p:cNvPr id="7" name="Slide Number Placeholder 6"/>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fr-FR"/>
              <a:t>Cliquez et modifiez le titre</a:t>
            </a:r>
            <a:endParaRPr lang="en-US"/>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29842" y="2505075"/>
            <a:ext cx="3868340"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4629150" y="2505075"/>
            <a:ext cx="3887391"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r>
              <a:rPr lang="fr-FR"/>
              <a:t>HEP-VD - Filière Formations Postgrades - Amaury Daele</a:t>
            </a:r>
          </a:p>
        </p:txBody>
      </p:sp>
      <p:sp>
        <p:nvSpPr>
          <p:cNvPr id="9" name="Slide Number Placeholder 8"/>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Cliquez et modifiez le titre</a:t>
            </a:r>
            <a:endParaRPr lang="en-US"/>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r>
              <a:rPr lang="fr-FR"/>
              <a:t>HEP-VD - Filière Formations Postgrades - Amaury Daele</a:t>
            </a:r>
          </a:p>
        </p:txBody>
      </p:sp>
      <p:sp>
        <p:nvSpPr>
          <p:cNvPr id="5" name="Slide Number Placeholder 4"/>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r>
              <a:rPr lang="fr-FR"/>
              <a:t>HEP-VD - Filière Formations Postgrades - Amaury Daele</a:t>
            </a:r>
          </a:p>
        </p:txBody>
      </p:sp>
      <p:sp>
        <p:nvSpPr>
          <p:cNvPr id="4" name="Slide Number Placeholder 3"/>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Cliquez et modifiez le titre</a:t>
            </a:r>
            <a:endParaRPr lang="en-US"/>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r>
              <a:rPr lang="fr-FR"/>
              <a:t>HEP-VD - Filière Formations Postgrades - Amaury Daele</a:t>
            </a:r>
          </a:p>
        </p:txBody>
      </p:sp>
      <p:sp>
        <p:nvSpPr>
          <p:cNvPr id="7" name="Slide Number Placeholder 6"/>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Cliquez et modifiez le titre</a:t>
            </a:r>
            <a:endParaRPr lang="en-US"/>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Faire glisser l'image vers l'espace réservé ou cliquer sur l'icône pour l'ajouter</a:t>
            </a:r>
            <a:endParaRPr lang="en-US"/>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r>
              <a:rPr lang="fr-FR"/>
              <a:t>HEP-VD - Filière Formations Postgrades - Amaury Daele</a:t>
            </a:r>
          </a:p>
        </p:txBody>
      </p:sp>
      <p:sp>
        <p:nvSpPr>
          <p:cNvPr id="7" name="Slide Number Placeholder 6"/>
          <p:cNvSpPr>
            <a:spLocks noGrp="1"/>
          </p:cNvSpPr>
          <p:nvPr>
            <p:ph type="sldNum" sz="quarter" idx="12"/>
          </p:nvPr>
        </p:nvSpPr>
        <p:spPr/>
        <p:txBody>
          <a:bodyPr/>
          <a:lstStyle/>
          <a:p>
            <a:fld id="{EFFB946F-C0D2-AC46-A4DA-746A76D64450}" type="slidenum">
              <a:rPr lang="fr-FR" smtClean="0"/>
              <a:t>‹N°›</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Cliquez et modifiez le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a:t>HEP-VD - Filière Formations Postgrades - Amaury Daele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FB946F-C0D2-AC46-A4DA-746A76D64450}" type="slidenum">
              <a:rPr lang="fr-FR" smtClean="0"/>
              <a:t>‹N°›</a:t>
            </a:fld>
            <a:endParaRPr lang="fr-FR"/>
          </a:p>
        </p:txBody>
      </p:sp>
    </p:spTree>
    <p:extLst>
      <p:ext uri="{BB962C8B-B14F-4D97-AF65-F5344CB8AC3E}">
        <p14:creationId xmlns:p14="http://schemas.microsoft.com/office/powerpoint/2010/main" val="2139517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doi.org/10.4000/rechercheformation.1387"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a:noAutofit/>
          </a:bodyPr>
          <a:lstStyle/>
          <a:p>
            <a:r>
              <a:rPr lang="fr-FR" sz="4000"/>
              <a:t>Analyser l’engagement des actrices et acteurs d’un système d’EEE</a:t>
            </a:r>
            <a:br>
              <a:rPr lang="fr-FR" sz="4000"/>
            </a:br>
            <a:r>
              <a:rPr lang="fr-FR" sz="2800"/>
              <a:t>Le cas de la HEP Vaud en Suisse</a:t>
            </a:r>
          </a:p>
        </p:txBody>
      </p:sp>
      <p:sp>
        <p:nvSpPr>
          <p:cNvPr id="3" name="Sous-titre 2"/>
          <p:cNvSpPr>
            <a:spLocks noGrp="1"/>
          </p:cNvSpPr>
          <p:nvPr>
            <p:ph type="subTitle" idx="1"/>
          </p:nvPr>
        </p:nvSpPr>
        <p:spPr>
          <a:xfrm>
            <a:off x="1143000" y="3602037"/>
            <a:ext cx="6858000" cy="2387599"/>
          </a:xfrm>
        </p:spPr>
        <p:txBody>
          <a:bodyPr anchor="b"/>
          <a:lstStyle/>
          <a:p>
            <a:r>
              <a:rPr lang="fr-FR" sz="3200"/>
              <a:t>Amaury Daele, Mathilde Ferro &amp; Frédéric </a:t>
            </a:r>
            <a:r>
              <a:rPr lang="fr-FR" sz="3200" err="1"/>
              <a:t>Thurre</a:t>
            </a:r>
            <a:endParaRPr lang="fr-FR" sz="3200"/>
          </a:p>
          <a:p>
            <a:r>
              <a:rPr lang="fr-FR"/>
              <a:t>Haute École Pédagogique Vaud, Lausanne, Suisse</a:t>
            </a:r>
          </a:p>
          <a:p>
            <a:r>
              <a:rPr lang="fr-FR"/>
              <a:t>Colloque G3 - Genève, janvier 2024</a:t>
            </a:r>
          </a:p>
        </p:txBody>
      </p:sp>
    </p:spTree>
    <p:extLst>
      <p:ext uri="{BB962C8B-B14F-4D97-AF65-F5344CB8AC3E}">
        <p14:creationId xmlns:p14="http://schemas.microsoft.com/office/powerpoint/2010/main" val="76914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89F265-C770-CC3C-0740-E85147E57074}"/>
              </a:ext>
            </a:extLst>
          </p:cNvPr>
          <p:cNvSpPr>
            <a:spLocks noGrp="1"/>
          </p:cNvSpPr>
          <p:nvPr>
            <p:ph type="title"/>
          </p:nvPr>
        </p:nvSpPr>
        <p:spPr/>
        <p:txBody>
          <a:bodyPr/>
          <a:lstStyle/>
          <a:p>
            <a:r>
              <a:rPr lang="fr-FR">
                <a:solidFill>
                  <a:srgbClr val="7030A0"/>
                </a:solidFill>
              </a:rPr>
              <a:t>Groupe 2 « les légalistes » (27%)</a:t>
            </a:r>
            <a:endParaRPr lang="fr-FR"/>
          </a:p>
        </p:txBody>
      </p:sp>
      <p:sp>
        <p:nvSpPr>
          <p:cNvPr id="3" name="Espace réservé du contenu 2">
            <a:extLst>
              <a:ext uri="{FF2B5EF4-FFF2-40B4-BE49-F238E27FC236}">
                <a16:creationId xmlns:a16="http://schemas.microsoft.com/office/drawing/2014/main" id="{7B48D233-7245-CAF7-9F6A-A6F725B3B556}"/>
              </a:ext>
            </a:extLst>
          </p:cNvPr>
          <p:cNvSpPr>
            <a:spLocks noGrp="1"/>
          </p:cNvSpPr>
          <p:nvPr>
            <p:ph idx="1"/>
          </p:nvPr>
        </p:nvSpPr>
        <p:spPr/>
        <p:txBody>
          <a:bodyPr vert="horz" lIns="91440" tIns="45720" rIns="91440" bIns="45720" rtlCol="0" anchor="t">
            <a:normAutofit fontScale="92500" lnSpcReduction="20000"/>
          </a:bodyPr>
          <a:lstStyle/>
          <a:p>
            <a:r>
              <a:rPr lang="fr-FR" sz="1800">
                <a:latin typeface="Arial" panose="020B0604020202020204" pitchFamily="34" charset="0"/>
                <a:ea typeface="+mn-lt"/>
                <a:cs typeface="Arial" panose="020B0604020202020204" pitchFamily="34" charset="0"/>
              </a:rPr>
              <a:t>Prédominance des 5-9 ans d’enseignement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Les résultats EEE sont peu informatifs : ils apportent des informations peu utiles comportant surtout des opinions extrêmes ; les informations sont moyennement représentatives et les étudiants sont moyennement qualifiés pour les fournir.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L’EEE ne remplit pas ses fonctions : avant tout, elle n’augmente pas le dialogue avec les étudiants (c’est le groupe qui a l’opinion la plus défavorable à ce sujet). Elle ne permet ni de rendre conscient de sa pratique enseignante ni de l’améliorer.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Les résultats doivent être partagés avec la hiérarchie.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 système EEE mis en place à la HEP est à l’image de leur représentation générale de l’EEE : il est avant tout insuffisamment réflexif.</a:t>
            </a:r>
          </a:p>
          <a:p>
            <a:r>
              <a:rPr lang="fr-FR" sz="1600" b="1">
                <a:latin typeface="Arial" panose="020B0604020202020204" pitchFamily="34" charset="0"/>
                <a:cs typeface="Arial" panose="020B0604020202020204" pitchFamily="34" charset="0"/>
              </a:rPr>
              <a:t>60% disent que les résultats EEE les ont amenés à opérer des changements dans leur enseignement.</a:t>
            </a:r>
            <a:endParaRPr lang="fr-FR" sz="1600">
              <a:latin typeface="Arial" panose="020B0604020202020204" pitchFamily="34" charset="0"/>
              <a:cs typeface="Arial" panose="020B0604020202020204" pitchFamily="34" charset="0"/>
            </a:endParaRPr>
          </a:p>
          <a:p>
            <a:endParaRPr lang="fr-FR" sz="1800">
              <a:latin typeface="Arial" panose="020B0604020202020204" pitchFamily="34" charset="0"/>
              <a:cs typeface="Arial" panose="020B0604020202020204" pitchFamily="34" charset="0"/>
            </a:endParaRPr>
          </a:p>
          <a:p>
            <a:pPr marL="0" indent="0">
              <a:buNone/>
            </a:pPr>
            <a:r>
              <a:rPr lang="fr-FR" sz="1800" i="1">
                <a:latin typeface="Arial" panose="020B0604020202020204" pitchFamily="34" charset="0"/>
                <a:cs typeface="Arial" panose="020B0604020202020204" pitchFamily="34" charset="0"/>
              </a:rPr>
              <a:t>« je pense qu'il y a un énorme potentiel inexploité dans ces évaluations. Elles ne sont pas utilisées pour nos renouvellements de poste »</a:t>
            </a:r>
          </a:p>
        </p:txBody>
      </p:sp>
      <p:sp>
        <p:nvSpPr>
          <p:cNvPr id="4" name="Espace réservé du numéro de diapositive 3">
            <a:extLst>
              <a:ext uri="{FF2B5EF4-FFF2-40B4-BE49-F238E27FC236}">
                <a16:creationId xmlns:a16="http://schemas.microsoft.com/office/drawing/2014/main" id="{D931A2EB-1B3C-1B3A-4D6A-1E11AA20EA2B}"/>
              </a:ext>
            </a:extLst>
          </p:cNvPr>
          <p:cNvSpPr>
            <a:spLocks noGrp="1"/>
          </p:cNvSpPr>
          <p:nvPr>
            <p:ph type="sldNum" sz="quarter" idx="12"/>
          </p:nvPr>
        </p:nvSpPr>
        <p:spPr/>
        <p:txBody>
          <a:bodyPr/>
          <a:lstStyle/>
          <a:p>
            <a:fld id="{EFFB946F-C0D2-AC46-A4DA-746A76D64450}" type="slidenum">
              <a:rPr lang="fr-FR" smtClean="0"/>
              <a:t>10</a:t>
            </a:fld>
            <a:endParaRPr lang="fr-FR"/>
          </a:p>
        </p:txBody>
      </p:sp>
    </p:spTree>
    <p:extLst>
      <p:ext uri="{BB962C8B-B14F-4D97-AF65-F5344CB8AC3E}">
        <p14:creationId xmlns:p14="http://schemas.microsoft.com/office/powerpoint/2010/main" val="18455183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C53656B-29AF-38E0-9D2B-F007B3DB7E89}"/>
              </a:ext>
            </a:extLst>
          </p:cNvPr>
          <p:cNvSpPr>
            <a:spLocks noGrp="1"/>
          </p:cNvSpPr>
          <p:nvPr>
            <p:ph type="title"/>
          </p:nvPr>
        </p:nvSpPr>
        <p:spPr/>
        <p:txBody>
          <a:bodyPr/>
          <a:lstStyle/>
          <a:p>
            <a:r>
              <a:rPr lang="fr-FR">
                <a:solidFill>
                  <a:schemeClr val="accent2"/>
                </a:solidFill>
              </a:rPr>
              <a:t>Groupe 3 « les modérés » (19%)</a:t>
            </a:r>
            <a:endParaRPr lang="fr-FR">
              <a:solidFill>
                <a:schemeClr val="accent2"/>
              </a:solidFill>
              <a:cs typeface="Calibri Light"/>
            </a:endParaRPr>
          </a:p>
        </p:txBody>
      </p:sp>
      <p:sp>
        <p:nvSpPr>
          <p:cNvPr id="3" name="Espace réservé du contenu 2">
            <a:extLst>
              <a:ext uri="{FF2B5EF4-FFF2-40B4-BE49-F238E27FC236}">
                <a16:creationId xmlns:a16="http://schemas.microsoft.com/office/drawing/2014/main" id="{46543143-64D8-EC1B-CE1A-570D201F2801}"/>
              </a:ext>
            </a:extLst>
          </p:cNvPr>
          <p:cNvSpPr>
            <a:spLocks noGrp="1"/>
          </p:cNvSpPr>
          <p:nvPr>
            <p:ph idx="1"/>
          </p:nvPr>
        </p:nvSpPr>
        <p:spPr/>
        <p:txBody>
          <a:bodyPr vert="horz" lIns="91440" tIns="45720" rIns="91440" bIns="45720" rtlCol="0" anchor="t">
            <a:normAutofit fontScale="92500" lnSpcReduction="20000"/>
          </a:bodyPr>
          <a:lstStyle/>
          <a:p>
            <a:r>
              <a:rPr lang="fr-FR" sz="1800">
                <a:latin typeface="Arial" panose="020B0604020202020204" pitchFamily="34" charset="0"/>
                <a:ea typeface="+mn-lt"/>
                <a:cs typeface="Arial" panose="020B0604020202020204" pitchFamily="34" charset="0"/>
              </a:rPr>
              <a:t>Prédominance des 5-9 ans d’enseignement</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Les résultats EEE sont informatifs : les avis d’étudiants recueillis sont représentatifs et pas du tout extrêmes. Ils sont utiles. Les étudiants sont plutôt qualifiés pour les fournir.</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L’EEE remplit toutes ses fonctions : ces enseignants partagent l’avis du groupe majoritaire à propos de l’EEE, quoique dans une ampleur légèrement moindre. </a:t>
            </a:r>
          </a:p>
          <a:p>
            <a:r>
              <a:rPr lang="fr-FR" sz="1800">
                <a:latin typeface="Arial" panose="020B0604020202020204" pitchFamily="34" charset="0"/>
                <a:ea typeface="+mn-lt"/>
                <a:cs typeface="Arial" panose="020B0604020202020204" pitchFamily="34" charset="0"/>
              </a:rPr>
              <a:t>Ils s’opposent à la transmission des résultats à la hiérarchie, mais moins franchement que les anciens, en tolérant davantage la diffusion au R-UER qu’au R-Filière.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 système EEE de la HEP leur paraît insuffisant en termes d’adaptabilité, tend vers le neutre en termes de confidentialité et de responsabilité ; en revanche, il apporte une certaine réflexivité. </a:t>
            </a:r>
            <a:endParaRPr lang="fr-FR" sz="3600">
              <a:latin typeface="Arial" panose="020B0604020202020204" pitchFamily="34" charset="0"/>
              <a:cs typeface="Arial" panose="020B0604020202020204" pitchFamily="34" charset="0"/>
            </a:endParaRPr>
          </a:p>
          <a:p>
            <a:r>
              <a:rPr lang="fr-FR" sz="1600" b="1">
                <a:latin typeface="Arial" panose="020B0604020202020204" pitchFamily="34" charset="0"/>
                <a:cs typeface="Arial" panose="020B0604020202020204" pitchFamily="34" charset="0"/>
              </a:rPr>
              <a:t>80% disent que les résultats EEE les ont amenés à opérer des changements dans leur enseignement.</a:t>
            </a:r>
          </a:p>
          <a:p>
            <a:endParaRPr lang="fr-FR" sz="1600" b="1">
              <a:latin typeface="Arial" panose="020B0604020202020204" pitchFamily="34" charset="0"/>
              <a:cs typeface="Arial" panose="020B0604020202020204" pitchFamily="34" charset="0"/>
            </a:endParaRPr>
          </a:p>
          <a:p>
            <a:pPr marL="0" indent="0">
              <a:buNone/>
            </a:pPr>
            <a:r>
              <a:rPr lang="fr-FR" sz="1600">
                <a:latin typeface="Arial" panose="020B0604020202020204" pitchFamily="34" charset="0"/>
                <a:cs typeface="Arial" panose="020B0604020202020204" pitchFamily="34" charset="0"/>
              </a:rPr>
              <a:t>«</a:t>
            </a:r>
            <a:r>
              <a:rPr lang="fr-FR" sz="1600" i="1">
                <a:latin typeface="Arial" panose="020B0604020202020204" pitchFamily="34" charset="0"/>
                <a:cs typeface="Arial" panose="020B0604020202020204" pitchFamily="34" charset="0"/>
              </a:rPr>
              <a:t> Nous apprécions la collaboration entre le pôle et les responsables de modules. Le filtrage des remarques offensants (je parle en tant que responsable de module) est encore à améliorer. </a:t>
            </a:r>
            <a:r>
              <a:rPr lang="fr-FR" sz="1600">
                <a:latin typeface="Arial" panose="020B0604020202020204" pitchFamily="34" charset="0"/>
                <a:cs typeface="Arial" panose="020B0604020202020204" pitchFamily="34" charset="0"/>
              </a:rPr>
              <a:t>»</a:t>
            </a:r>
          </a:p>
          <a:p>
            <a:endParaRPr lang="fr-FR" sz="1600">
              <a:latin typeface="Arial" panose="020B0604020202020204" pitchFamily="34" charset="0"/>
              <a:cs typeface="Arial" panose="020B0604020202020204" pitchFamily="34" charset="0"/>
            </a:endParaRPr>
          </a:p>
          <a:p>
            <a:endParaRPr lang="fr-FR" sz="1600">
              <a:latin typeface="Arial" panose="020B0604020202020204" pitchFamily="34" charset="0"/>
              <a:cs typeface="Arial" panose="020B0604020202020204" pitchFamily="34" charset="0"/>
            </a:endParaRPr>
          </a:p>
          <a:p>
            <a:pPr marL="0" indent="0">
              <a:buNone/>
            </a:pPr>
            <a:endParaRPr lang="fr-FR" sz="3600">
              <a:latin typeface="Arial" panose="020B0604020202020204" pitchFamily="34" charset="0"/>
              <a:cs typeface="Arial" panose="020B0604020202020204" pitchFamily="34" charset="0"/>
            </a:endParaRPr>
          </a:p>
          <a:p>
            <a:pPr marL="0" indent="0">
              <a:buNone/>
            </a:pPr>
            <a:endParaRPr lang="fr-FR" sz="3600">
              <a:latin typeface="Arial" panose="020B0604020202020204" pitchFamily="34" charset="0"/>
              <a:cs typeface="Arial" panose="020B0604020202020204" pitchFamily="34" charset="0"/>
            </a:endParaRPr>
          </a:p>
        </p:txBody>
      </p:sp>
      <p:sp>
        <p:nvSpPr>
          <p:cNvPr id="4" name="Espace réservé du numéro de diapositive 3">
            <a:extLst>
              <a:ext uri="{FF2B5EF4-FFF2-40B4-BE49-F238E27FC236}">
                <a16:creationId xmlns:a16="http://schemas.microsoft.com/office/drawing/2014/main" id="{3CCFABD9-8DCF-A3A2-A495-7719BA89E287}"/>
              </a:ext>
            </a:extLst>
          </p:cNvPr>
          <p:cNvSpPr>
            <a:spLocks noGrp="1"/>
          </p:cNvSpPr>
          <p:nvPr>
            <p:ph type="sldNum" sz="quarter" idx="12"/>
          </p:nvPr>
        </p:nvSpPr>
        <p:spPr/>
        <p:txBody>
          <a:bodyPr/>
          <a:lstStyle/>
          <a:p>
            <a:fld id="{EFFB946F-C0D2-AC46-A4DA-746A76D64450}" type="slidenum">
              <a:rPr lang="fr-FR" smtClean="0"/>
              <a:t>11</a:t>
            </a:fld>
            <a:endParaRPr lang="fr-FR"/>
          </a:p>
        </p:txBody>
      </p:sp>
    </p:spTree>
    <p:extLst>
      <p:ext uri="{BB962C8B-B14F-4D97-AF65-F5344CB8AC3E}">
        <p14:creationId xmlns:p14="http://schemas.microsoft.com/office/powerpoint/2010/main" val="24429922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5DFED17-F698-9075-D374-C51F356372E8}"/>
              </a:ext>
            </a:extLst>
          </p:cNvPr>
          <p:cNvSpPr>
            <a:spLocks noGrp="1"/>
          </p:cNvSpPr>
          <p:nvPr>
            <p:ph type="title"/>
          </p:nvPr>
        </p:nvSpPr>
        <p:spPr/>
        <p:txBody>
          <a:bodyPr/>
          <a:lstStyle/>
          <a:p>
            <a:r>
              <a:rPr lang="fr-FR">
                <a:solidFill>
                  <a:srgbClr val="E0E100"/>
                </a:solidFill>
              </a:rPr>
              <a:t>Groupe 4 « les anciens » (12%)</a:t>
            </a:r>
          </a:p>
        </p:txBody>
      </p:sp>
      <p:sp>
        <p:nvSpPr>
          <p:cNvPr id="3" name="Espace réservé du contenu 2">
            <a:extLst>
              <a:ext uri="{FF2B5EF4-FFF2-40B4-BE49-F238E27FC236}">
                <a16:creationId xmlns:a16="http://schemas.microsoft.com/office/drawing/2014/main" id="{8731977C-8D71-760B-4356-AA7170F2BE17}"/>
              </a:ext>
            </a:extLst>
          </p:cNvPr>
          <p:cNvSpPr>
            <a:spLocks noGrp="1"/>
          </p:cNvSpPr>
          <p:nvPr>
            <p:ph idx="1"/>
          </p:nvPr>
        </p:nvSpPr>
        <p:spPr/>
        <p:txBody>
          <a:bodyPr vert="horz" lIns="91440" tIns="45720" rIns="91440" bIns="45720" rtlCol="0" anchor="t">
            <a:normAutofit fontScale="92500" lnSpcReduction="10000"/>
          </a:bodyPr>
          <a:lstStyle/>
          <a:p>
            <a:r>
              <a:rPr lang="fr-FR" sz="1800">
                <a:latin typeface="Arial" panose="020B0604020202020204" pitchFamily="34" charset="0"/>
                <a:ea typeface="+mn-lt"/>
                <a:cs typeface="Arial" panose="020B0604020202020204" pitchFamily="34" charset="0"/>
              </a:rPr>
              <a:t>Prédominance des 10 ans d’enseignement et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Les résultats EEE ne sont pas informatifs : les étudiants ne sont pas qualifiés pour évaluer, ils apportent des informations inutiles ; les résultats ne sont pas représentatifs, les avis recueillis sont extrêmes.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L’EEE ne remplit pas ses fonctions d’amélioration continue et de dialogue. </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Ces enseignants sont farouchement contre la transmission des résultats à la hiérarchie</a:t>
            </a:r>
            <a:endParaRPr lang="fr-FR" sz="1800">
              <a:latin typeface="Arial" panose="020B0604020202020204" pitchFamily="34" charset="0"/>
              <a:cs typeface="Arial" panose="020B0604020202020204" pitchFamily="34" charset="0"/>
            </a:endParaRPr>
          </a:p>
          <a:p>
            <a:r>
              <a:rPr lang="fr-FR" sz="1800">
                <a:latin typeface="Arial" panose="020B0604020202020204" pitchFamily="34" charset="0"/>
                <a:ea typeface="+mn-lt"/>
                <a:cs typeface="Arial" panose="020B0604020202020204" pitchFamily="34" charset="0"/>
              </a:rPr>
              <a:t>Le système en vigueur à la HEP n’est pas bon : il pêche sur les 4 critères, à commencer par la confidentialité. </a:t>
            </a:r>
            <a:endParaRPr lang="fr-FR" sz="3600">
              <a:latin typeface="Arial" panose="020B0604020202020204" pitchFamily="34" charset="0"/>
              <a:cs typeface="Arial" panose="020B0604020202020204" pitchFamily="34" charset="0"/>
            </a:endParaRPr>
          </a:p>
          <a:p>
            <a:r>
              <a:rPr lang="fr-FR" sz="1600" b="1">
                <a:latin typeface="Arial" panose="020B0604020202020204" pitchFamily="34" charset="0"/>
                <a:cs typeface="Arial" panose="020B0604020202020204" pitchFamily="34" charset="0"/>
              </a:rPr>
              <a:t>25% disent que les résultats EEE les ont amenés à opérer des changements dans leur enseignement.</a:t>
            </a:r>
            <a:endParaRPr lang="fr-FR" sz="1600">
              <a:latin typeface="Arial" panose="020B0604020202020204" pitchFamily="34" charset="0"/>
              <a:cs typeface="Arial" panose="020B0604020202020204" pitchFamily="34" charset="0"/>
            </a:endParaRPr>
          </a:p>
          <a:p>
            <a:pPr marL="0" indent="0">
              <a:buNone/>
            </a:pPr>
            <a:endParaRPr lang="fr-FR" sz="1800">
              <a:latin typeface="Arial" panose="020B0604020202020204" pitchFamily="34" charset="0"/>
              <a:cs typeface="Arial" panose="020B0604020202020204" pitchFamily="34" charset="0"/>
            </a:endParaRPr>
          </a:p>
          <a:p>
            <a:pPr marL="0" indent="0">
              <a:buNone/>
            </a:pPr>
            <a:r>
              <a:rPr lang="fr-FR" sz="1800">
                <a:latin typeface="Arial" panose="020B0604020202020204" pitchFamily="34" charset="0"/>
                <a:cs typeface="Arial" panose="020B0604020202020204" pitchFamily="34" charset="0"/>
              </a:rPr>
              <a:t>«</a:t>
            </a:r>
            <a:r>
              <a:rPr lang="fr-FR" sz="1800" i="1">
                <a:latin typeface="Arial" panose="020B0604020202020204" pitchFamily="34" charset="0"/>
                <a:cs typeface="Arial" panose="020B0604020202020204" pitchFamily="34" charset="0"/>
              </a:rPr>
              <a:t> Pour l'instant, malgré les changements bénéfiques apportés au questionnaire, l'utilisation qu'en ai faite n'est pas pour l'amélioration de l'enseignement, l'accompagnement du formateur ou de la formatrice, mais pour le contrôle hiérarchique et le renouvellement des fonctions. Dommage </a:t>
            </a:r>
            <a:r>
              <a:rPr lang="fr-FR" sz="1800">
                <a:latin typeface="Arial" panose="020B0604020202020204" pitchFamily="34" charset="0"/>
                <a:cs typeface="Arial" panose="020B0604020202020204" pitchFamily="34" charset="0"/>
              </a:rPr>
              <a:t>»</a:t>
            </a:r>
          </a:p>
        </p:txBody>
      </p:sp>
      <p:sp>
        <p:nvSpPr>
          <p:cNvPr id="4" name="Espace réservé du numéro de diapositive 3">
            <a:extLst>
              <a:ext uri="{FF2B5EF4-FFF2-40B4-BE49-F238E27FC236}">
                <a16:creationId xmlns:a16="http://schemas.microsoft.com/office/drawing/2014/main" id="{0EF06EB4-618B-C8C8-D615-5F02EEC67577}"/>
              </a:ext>
            </a:extLst>
          </p:cNvPr>
          <p:cNvSpPr>
            <a:spLocks noGrp="1"/>
          </p:cNvSpPr>
          <p:nvPr>
            <p:ph type="sldNum" sz="quarter" idx="12"/>
          </p:nvPr>
        </p:nvSpPr>
        <p:spPr/>
        <p:txBody>
          <a:bodyPr/>
          <a:lstStyle/>
          <a:p>
            <a:fld id="{EFFB946F-C0D2-AC46-A4DA-746A76D64450}" type="slidenum">
              <a:rPr lang="fr-FR" smtClean="0"/>
              <a:t>12</a:t>
            </a:fld>
            <a:endParaRPr lang="fr-FR"/>
          </a:p>
        </p:txBody>
      </p:sp>
    </p:spTree>
    <p:extLst>
      <p:ext uri="{BB962C8B-B14F-4D97-AF65-F5344CB8AC3E}">
        <p14:creationId xmlns:p14="http://schemas.microsoft.com/office/powerpoint/2010/main" val="42502076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5225391-15A5-FDFC-EE4E-90FA613E6899}"/>
              </a:ext>
            </a:extLst>
          </p:cNvPr>
          <p:cNvSpPr>
            <a:spLocks noGrp="1"/>
          </p:cNvSpPr>
          <p:nvPr>
            <p:ph type="title"/>
          </p:nvPr>
        </p:nvSpPr>
        <p:spPr/>
        <p:txBody>
          <a:bodyPr/>
          <a:lstStyle/>
          <a:p>
            <a:r>
              <a:rPr lang="fr-MG"/>
              <a:t>Discussion - Conclusion</a:t>
            </a:r>
          </a:p>
        </p:txBody>
      </p:sp>
      <p:sp>
        <p:nvSpPr>
          <p:cNvPr id="3" name="Espace réservé du contenu 2">
            <a:extLst>
              <a:ext uri="{FF2B5EF4-FFF2-40B4-BE49-F238E27FC236}">
                <a16:creationId xmlns:a16="http://schemas.microsoft.com/office/drawing/2014/main" id="{6DAF9C59-D455-3822-2BCA-418A3EF84AF4}"/>
              </a:ext>
            </a:extLst>
          </p:cNvPr>
          <p:cNvSpPr>
            <a:spLocks noGrp="1"/>
          </p:cNvSpPr>
          <p:nvPr>
            <p:ph idx="1"/>
          </p:nvPr>
        </p:nvSpPr>
        <p:spPr>
          <a:xfrm>
            <a:off x="628650" y="1330955"/>
            <a:ext cx="7886700" cy="4351338"/>
          </a:xfrm>
        </p:spPr>
        <p:txBody>
          <a:bodyPr>
            <a:noAutofit/>
          </a:bodyPr>
          <a:lstStyle/>
          <a:p>
            <a:r>
              <a:rPr lang="fr-MG" sz="2000"/>
              <a:t>Retour sur les hypothèses : ni moins bien ni meilleur qu’en 2019 mais l’analyse des 4 groupes permet de mieux caractériser les réponses</a:t>
            </a:r>
          </a:p>
          <a:p>
            <a:r>
              <a:rPr lang="fr-MG" sz="2000"/>
              <a:t>Bons résultats et bons enseignements pour le Pôle EFP pour affirmer le système en place et pour mener des actions de communication et de clarification</a:t>
            </a:r>
          </a:p>
          <a:p>
            <a:r>
              <a:rPr lang="fr-MG" sz="2000"/>
              <a:t>Que faire pour la suite :</a:t>
            </a:r>
          </a:p>
          <a:p>
            <a:pPr lvl="1"/>
            <a:r>
              <a:rPr lang="fr-MG" sz="1600"/>
              <a:t>Appuyer la réflexivité, continuer à communiquer et se concerter avec les enseignants mais aussi les étudiants…</a:t>
            </a:r>
          </a:p>
          <a:p>
            <a:pPr lvl="1"/>
            <a:r>
              <a:rPr lang="fr-MG" sz="1600"/>
              <a:t>Améliorer le relais institutionnel pour une « culture qualité » (relais et appui auprès des formateurs/enseignants, feedback de la hiérarchie, relais auprès des étudiants…)</a:t>
            </a:r>
          </a:p>
          <a:p>
            <a:pPr lvl="1"/>
            <a:r>
              <a:rPr lang="fr-MG" sz="1600"/>
              <a:t>Travailler sur la question de la confidentialité</a:t>
            </a:r>
          </a:p>
          <a:p>
            <a:pPr lvl="1"/>
            <a:r>
              <a:rPr lang="fr-MG" sz="1600"/>
              <a:t>Travailler sur le dialogue avec les étudiantes et étudiants (qualité des commentaires et retour sur les résultats)</a:t>
            </a:r>
          </a:p>
          <a:p>
            <a:pPr lvl="1"/>
            <a:r>
              <a:rPr lang="fr-MG" sz="1600"/>
              <a:t>Valider la charte interne de l’EEE et communiquer à son sujet</a:t>
            </a:r>
          </a:p>
          <a:p>
            <a:r>
              <a:rPr lang="fr-MG" sz="2000"/>
              <a:t>Quel positionnement par rapport à une forme de « sentiment d’ingérence » de questions RH dans le dispositif d’EEE ?</a:t>
            </a:r>
          </a:p>
          <a:p>
            <a:r>
              <a:rPr lang="fr-MG" sz="2000"/>
              <a:t>Perspectives de recherche : poursuivre l’étude dans 4-5 ans</a:t>
            </a:r>
          </a:p>
        </p:txBody>
      </p:sp>
      <p:sp>
        <p:nvSpPr>
          <p:cNvPr id="4" name="Espace réservé du numéro de diapositive 3">
            <a:extLst>
              <a:ext uri="{FF2B5EF4-FFF2-40B4-BE49-F238E27FC236}">
                <a16:creationId xmlns:a16="http://schemas.microsoft.com/office/drawing/2014/main" id="{0A7183D0-2049-CE04-53B7-932BD9EE75CE}"/>
              </a:ext>
            </a:extLst>
          </p:cNvPr>
          <p:cNvSpPr>
            <a:spLocks noGrp="1"/>
          </p:cNvSpPr>
          <p:nvPr>
            <p:ph type="sldNum" sz="quarter" idx="12"/>
          </p:nvPr>
        </p:nvSpPr>
        <p:spPr/>
        <p:txBody>
          <a:bodyPr/>
          <a:lstStyle/>
          <a:p>
            <a:fld id="{EFFB946F-C0D2-AC46-A4DA-746A76D64450}" type="slidenum">
              <a:rPr lang="fr-FR" smtClean="0"/>
              <a:t>13</a:t>
            </a:fld>
            <a:endParaRPr lang="fr-FR"/>
          </a:p>
        </p:txBody>
      </p:sp>
    </p:spTree>
    <p:extLst>
      <p:ext uri="{BB962C8B-B14F-4D97-AF65-F5344CB8AC3E}">
        <p14:creationId xmlns:p14="http://schemas.microsoft.com/office/powerpoint/2010/main" val="298688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AA544DE-961A-E869-9BB1-A056D38CA8D9}"/>
              </a:ext>
            </a:extLst>
          </p:cNvPr>
          <p:cNvSpPr>
            <a:spLocks noGrp="1"/>
          </p:cNvSpPr>
          <p:nvPr>
            <p:ph type="title"/>
          </p:nvPr>
        </p:nvSpPr>
        <p:spPr/>
        <p:txBody>
          <a:bodyPr/>
          <a:lstStyle/>
          <a:p>
            <a:r>
              <a:rPr lang="fr-MG"/>
              <a:t>Références</a:t>
            </a:r>
          </a:p>
        </p:txBody>
      </p:sp>
      <p:sp>
        <p:nvSpPr>
          <p:cNvPr id="3" name="Espace réservé du contenu 2">
            <a:extLst>
              <a:ext uri="{FF2B5EF4-FFF2-40B4-BE49-F238E27FC236}">
                <a16:creationId xmlns:a16="http://schemas.microsoft.com/office/drawing/2014/main" id="{3FAF4D83-4B86-B222-9B5F-19D4CD72A97D}"/>
              </a:ext>
            </a:extLst>
          </p:cNvPr>
          <p:cNvSpPr>
            <a:spLocks noGrp="1"/>
          </p:cNvSpPr>
          <p:nvPr>
            <p:ph idx="1"/>
          </p:nvPr>
        </p:nvSpPr>
        <p:spPr/>
        <p:txBody>
          <a:bodyPr>
            <a:normAutofit lnSpcReduction="10000"/>
          </a:bodyPr>
          <a:lstStyle/>
          <a:p>
            <a:r>
              <a:rPr lang="fr-FR">
                <a:effectLst/>
              </a:rPr>
              <a:t>Berthiaume, D., </a:t>
            </a:r>
            <a:r>
              <a:rPr lang="fr-FR" err="1">
                <a:effectLst/>
              </a:rPr>
              <a:t>Jacqmot</a:t>
            </a:r>
            <a:r>
              <a:rPr lang="fr-FR">
                <a:effectLst/>
              </a:rPr>
              <a:t>, C., </a:t>
            </a:r>
            <a:r>
              <a:rPr lang="fr-FR" err="1">
                <a:effectLst/>
              </a:rPr>
              <a:t>Winer</a:t>
            </a:r>
            <a:r>
              <a:rPr lang="fr-FR">
                <a:effectLst/>
              </a:rPr>
              <a:t>, L., Rochat, J.-M., &amp; </a:t>
            </a:r>
            <a:r>
              <a:rPr lang="fr-FR" err="1">
                <a:effectLst/>
              </a:rPr>
              <a:t>Lanarès</a:t>
            </a:r>
            <a:r>
              <a:rPr lang="fr-FR">
                <a:effectLst/>
              </a:rPr>
              <a:t>, J. (2011). L’évaluation des enseignements par les étudiants (EEE). </a:t>
            </a:r>
            <a:r>
              <a:rPr lang="fr-FR" i="1">
                <a:effectLst/>
              </a:rPr>
              <a:t>Recherche et formation</a:t>
            </a:r>
            <a:r>
              <a:rPr lang="fr-FR">
                <a:effectLst/>
              </a:rPr>
              <a:t>, </a:t>
            </a:r>
            <a:r>
              <a:rPr lang="fr-FR" i="1">
                <a:effectLst/>
              </a:rPr>
              <a:t>67</a:t>
            </a:r>
            <a:r>
              <a:rPr lang="fr-FR">
                <a:effectLst/>
              </a:rPr>
              <a:t>, 53‑72. </a:t>
            </a:r>
            <a:r>
              <a:rPr lang="fr-FR">
                <a:effectLst/>
                <a:hlinkClick r:id="rId3"/>
              </a:rPr>
              <a:t>https://doi.org/10.4000/rechercheformation.1387</a:t>
            </a:r>
            <a:endParaRPr lang="fr-FR">
              <a:effectLst/>
            </a:endParaRPr>
          </a:p>
          <a:p>
            <a:r>
              <a:rPr lang="fr-FR" err="1"/>
              <a:t>Thurre</a:t>
            </a:r>
            <a:r>
              <a:rPr lang="fr-FR"/>
              <a:t>, F. &amp; </a:t>
            </a:r>
            <a:r>
              <a:rPr lang="fr-FR" err="1"/>
              <a:t>Ricciardi</a:t>
            </a:r>
            <a:r>
              <a:rPr lang="fr-FR"/>
              <a:t>-Joos, P. (2020). </a:t>
            </a:r>
            <a:r>
              <a:rPr lang="fr-FR" i="1"/>
              <a:t>Un dispositif institutionnel d’évaluation des enseignements par les étudiants comme levier de soutien au développement professionnel des enseignants ? </a:t>
            </a:r>
            <a:r>
              <a:rPr lang="fr-FR"/>
              <a:t>Communication au colloque de l’ADMEE, Janvier 2020, Casablanca.</a:t>
            </a:r>
          </a:p>
          <a:p>
            <a:endParaRPr lang="fr-MG"/>
          </a:p>
        </p:txBody>
      </p:sp>
      <p:sp>
        <p:nvSpPr>
          <p:cNvPr id="4" name="Espace réservé du numéro de diapositive 3">
            <a:extLst>
              <a:ext uri="{FF2B5EF4-FFF2-40B4-BE49-F238E27FC236}">
                <a16:creationId xmlns:a16="http://schemas.microsoft.com/office/drawing/2014/main" id="{D61E48B8-7E7F-A1A6-8E48-55B70EC27A34}"/>
              </a:ext>
            </a:extLst>
          </p:cNvPr>
          <p:cNvSpPr>
            <a:spLocks noGrp="1"/>
          </p:cNvSpPr>
          <p:nvPr>
            <p:ph type="sldNum" sz="quarter" idx="12"/>
          </p:nvPr>
        </p:nvSpPr>
        <p:spPr/>
        <p:txBody>
          <a:bodyPr/>
          <a:lstStyle/>
          <a:p>
            <a:fld id="{EFFB946F-C0D2-AC46-A4DA-746A76D64450}" type="slidenum">
              <a:rPr lang="fr-FR" smtClean="0"/>
              <a:t>14</a:t>
            </a:fld>
            <a:endParaRPr lang="fr-FR"/>
          </a:p>
        </p:txBody>
      </p:sp>
    </p:spTree>
    <p:extLst>
      <p:ext uri="{BB962C8B-B14F-4D97-AF65-F5344CB8AC3E}">
        <p14:creationId xmlns:p14="http://schemas.microsoft.com/office/powerpoint/2010/main" val="3579977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EEE dans l’enseignement supérieur</a:t>
            </a:r>
          </a:p>
        </p:txBody>
      </p:sp>
      <p:sp>
        <p:nvSpPr>
          <p:cNvPr id="3" name="Espace réservé du contenu 2"/>
          <p:cNvSpPr>
            <a:spLocks noGrp="1"/>
          </p:cNvSpPr>
          <p:nvPr>
            <p:ph idx="1"/>
          </p:nvPr>
        </p:nvSpPr>
        <p:spPr/>
        <p:txBody>
          <a:bodyPr>
            <a:normAutofit lnSpcReduction="10000"/>
          </a:bodyPr>
          <a:lstStyle/>
          <a:p>
            <a:r>
              <a:rPr lang="fr-FR"/>
              <a:t>Enjeux actuels :</a:t>
            </a:r>
          </a:p>
          <a:p>
            <a:pPr lvl="1"/>
            <a:r>
              <a:rPr lang="fr-FR"/>
              <a:t>Analyse des commentaires</a:t>
            </a:r>
          </a:p>
          <a:p>
            <a:pPr lvl="1"/>
            <a:r>
              <a:rPr lang="fr-FR"/>
              <a:t>Poursuite de différents objectifs (développement, pilotage et contrôle)</a:t>
            </a:r>
          </a:p>
          <a:p>
            <a:pPr lvl="1"/>
            <a:r>
              <a:rPr lang="fr-FR"/>
              <a:t>Taux de réponse (participation des étudiantes et étudiants)</a:t>
            </a:r>
          </a:p>
          <a:p>
            <a:pPr lvl="1"/>
            <a:r>
              <a:rPr lang="fr-FR"/>
              <a:t>Adhésion/participation des enseignantes et enseignants à la démarche</a:t>
            </a:r>
          </a:p>
          <a:p>
            <a:r>
              <a:rPr lang="fr-FR"/>
              <a:t>4 principes de l’EEE pour soutenir le développement professionnel : confidentialité, responsabilité, adaptabilité, réflexivité </a:t>
            </a:r>
            <a:r>
              <a:rPr lang="fr-FR" sz="2000"/>
              <a:t>(Berthiaume et al., 2011)</a:t>
            </a:r>
            <a:endParaRPr lang="fr-FR"/>
          </a:p>
          <a:p>
            <a:endParaRPr lang="fr-FR"/>
          </a:p>
        </p:txBody>
      </p:sp>
      <p:sp>
        <p:nvSpPr>
          <p:cNvPr id="5" name="Espace réservé du numéro de diapositive 4">
            <a:extLst>
              <a:ext uri="{FF2B5EF4-FFF2-40B4-BE49-F238E27FC236}">
                <a16:creationId xmlns:a16="http://schemas.microsoft.com/office/drawing/2014/main" id="{D82983AA-D67F-4793-772C-20DECCA840AA}"/>
              </a:ext>
            </a:extLst>
          </p:cNvPr>
          <p:cNvSpPr>
            <a:spLocks noGrp="1"/>
          </p:cNvSpPr>
          <p:nvPr>
            <p:ph type="sldNum" sz="quarter" idx="12"/>
          </p:nvPr>
        </p:nvSpPr>
        <p:spPr/>
        <p:txBody>
          <a:bodyPr/>
          <a:lstStyle/>
          <a:p>
            <a:fld id="{EFFB946F-C0D2-AC46-A4DA-746A76D64450}" type="slidenum">
              <a:rPr lang="fr-FR" smtClean="0"/>
              <a:t>2</a:t>
            </a:fld>
            <a:endParaRPr lang="fr-FR"/>
          </a:p>
        </p:txBody>
      </p:sp>
    </p:spTree>
    <p:extLst>
      <p:ext uri="{BB962C8B-B14F-4D97-AF65-F5344CB8AC3E}">
        <p14:creationId xmlns:p14="http://schemas.microsoft.com/office/powerpoint/2010/main" val="732370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BD8F8C-1A89-13A1-9D06-AD41B2D37D88}"/>
              </a:ext>
            </a:extLst>
          </p:cNvPr>
          <p:cNvSpPr>
            <a:spLocks noGrp="1"/>
          </p:cNvSpPr>
          <p:nvPr>
            <p:ph type="title"/>
          </p:nvPr>
        </p:nvSpPr>
        <p:spPr/>
        <p:txBody>
          <a:bodyPr>
            <a:normAutofit/>
          </a:bodyPr>
          <a:lstStyle/>
          <a:p>
            <a:r>
              <a:rPr lang="fr-MG" sz="4000"/>
              <a:t>Dispositif actuel à la HEP Vaud (formations initiales)</a:t>
            </a:r>
          </a:p>
        </p:txBody>
      </p:sp>
      <p:sp>
        <p:nvSpPr>
          <p:cNvPr id="3" name="Espace réservé du contenu 2">
            <a:extLst>
              <a:ext uri="{FF2B5EF4-FFF2-40B4-BE49-F238E27FC236}">
                <a16:creationId xmlns:a16="http://schemas.microsoft.com/office/drawing/2014/main" id="{6E766F96-D0D5-D5FF-89C7-598FE9F3B795}"/>
              </a:ext>
            </a:extLst>
          </p:cNvPr>
          <p:cNvSpPr>
            <a:spLocks noGrp="1"/>
          </p:cNvSpPr>
          <p:nvPr>
            <p:ph idx="1"/>
          </p:nvPr>
        </p:nvSpPr>
        <p:spPr>
          <a:xfrm>
            <a:off x="628650" y="1895960"/>
            <a:ext cx="7886700" cy="397070"/>
          </a:xfrm>
        </p:spPr>
        <p:txBody>
          <a:bodyPr>
            <a:normAutofit fontScale="92500"/>
          </a:bodyPr>
          <a:lstStyle/>
          <a:p>
            <a:r>
              <a:rPr lang="fr-CH" sz="2400"/>
              <a:t>4 objectifs : développement, pilotage, communication, dialogue</a:t>
            </a:r>
          </a:p>
        </p:txBody>
      </p:sp>
      <p:sp>
        <p:nvSpPr>
          <p:cNvPr id="4" name="Espace réservé du numéro de diapositive 3">
            <a:extLst>
              <a:ext uri="{FF2B5EF4-FFF2-40B4-BE49-F238E27FC236}">
                <a16:creationId xmlns:a16="http://schemas.microsoft.com/office/drawing/2014/main" id="{9DA40CED-72C9-0146-0271-CE71E6E20C99}"/>
              </a:ext>
            </a:extLst>
          </p:cNvPr>
          <p:cNvSpPr>
            <a:spLocks noGrp="1"/>
          </p:cNvSpPr>
          <p:nvPr>
            <p:ph type="sldNum" sz="quarter" idx="12"/>
          </p:nvPr>
        </p:nvSpPr>
        <p:spPr/>
        <p:txBody>
          <a:bodyPr/>
          <a:lstStyle/>
          <a:p>
            <a:fld id="{EFFB946F-C0D2-AC46-A4DA-746A76D64450}" type="slidenum">
              <a:rPr lang="fr-FR" smtClean="0"/>
              <a:t>3</a:t>
            </a:fld>
            <a:endParaRPr lang="fr-FR"/>
          </a:p>
        </p:txBody>
      </p:sp>
      <p:graphicFrame>
        <p:nvGraphicFramePr>
          <p:cNvPr id="6" name="Tableau 5">
            <a:extLst>
              <a:ext uri="{FF2B5EF4-FFF2-40B4-BE49-F238E27FC236}">
                <a16:creationId xmlns:a16="http://schemas.microsoft.com/office/drawing/2014/main" id="{9907028C-BC9A-8D8E-5F0F-6813141523DD}"/>
              </a:ext>
            </a:extLst>
          </p:cNvPr>
          <p:cNvGraphicFramePr>
            <a:graphicFrameLocks noGrp="1"/>
          </p:cNvGraphicFramePr>
          <p:nvPr>
            <p:extLst>
              <p:ext uri="{D42A27DB-BD31-4B8C-83A1-F6EECF244321}">
                <p14:modId xmlns:p14="http://schemas.microsoft.com/office/powerpoint/2010/main" val="4031416030"/>
              </p:ext>
            </p:extLst>
          </p:nvPr>
        </p:nvGraphicFramePr>
        <p:xfrm>
          <a:off x="628650" y="2540507"/>
          <a:ext cx="7886700" cy="3571240"/>
        </p:xfrm>
        <a:graphic>
          <a:graphicData uri="http://schemas.openxmlformats.org/drawingml/2006/table">
            <a:tbl>
              <a:tblPr firstRow="1" bandRow="1">
                <a:tableStyleId>{5C22544A-7EE6-4342-B048-85BDC9FD1C3A}</a:tableStyleId>
              </a:tblPr>
              <a:tblGrid>
                <a:gridCol w="3943350">
                  <a:extLst>
                    <a:ext uri="{9D8B030D-6E8A-4147-A177-3AD203B41FA5}">
                      <a16:colId xmlns:a16="http://schemas.microsoft.com/office/drawing/2014/main" val="2692961755"/>
                    </a:ext>
                  </a:extLst>
                </a:gridCol>
                <a:gridCol w="3943350">
                  <a:extLst>
                    <a:ext uri="{9D8B030D-6E8A-4147-A177-3AD203B41FA5}">
                      <a16:colId xmlns:a16="http://schemas.microsoft.com/office/drawing/2014/main" val="3932626015"/>
                    </a:ext>
                  </a:extLst>
                </a:gridCol>
              </a:tblGrid>
              <a:tr h="370840">
                <a:tc>
                  <a:txBody>
                    <a:bodyPr/>
                    <a:lstStyle/>
                    <a:p>
                      <a:r>
                        <a:rPr lang="fr-MG"/>
                        <a:t>Volet obligatoire</a:t>
                      </a:r>
                    </a:p>
                  </a:txBody>
                  <a:tcPr/>
                </a:tc>
                <a:tc>
                  <a:txBody>
                    <a:bodyPr/>
                    <a:lstStyle/>
                    <a:p>
                      <a:r>
                        <a:rPr lang="fr-MG"/>
                        <a:t>Volet volontaire</a:t>
                      </a:r>
                    </a:p>
                  </a:txBody>
                  <a:tcPr/>
                </a:tc>
                <a:extLst>
                  <a:ext uri="{0D108BD9-81ED-4DB2-BD59-A6C34878D82A}">
                    <a16:rowId xmlns:a16="http://schemas.microsoft.com/office/drawing/2014/main" val="2182298881"/>
                  </a:ext>
                </a:extLst>
              </a:tr>
              <a:tr h="370840">
                <a:tc>
                  <a:txBody>
                    <a:bodyPr/>
                    <a:lstStyle/>
                    <a:p>
                      <a:r>
                        <a:rPr lang="fr-MG"/>
                        <a:t>Évaluation systématique (2 fois tous les 7 ans)</a:t>
                      </a:r>
                    </a:p>
                  </a:txBody>
                  <a:tcPr/>
                </a:tc>
                <a:tc>
                  <a:txBody>
                    <a:bodyPr/>
                    <a:lstStyle/>
                    <a:p>
                      <a:r>
                        <a:rPr lang="fr-MG"/>
                        <a:t>Évaluation sur mesure à la demande</a:t>
                      </a:r>
                    </a:p>
                  </a:txBody>
                  <a:tcPr/>
                </a:tc>
                <a:extLst>
                  <a:ext uri="{0D108BD9-81ED-4DB2-BD59-A6C34878D82A}">
                    <a16:rowId xmlns:a16="http://schemas.microsoft.com/office/drawing/2014/main" val="176524338"/>
                  </a:ext>
                </a:extLst>
              </a:tr>
              <a:tr h="370840">
                <a:tc>
                  <a:txBody>
                    <a:bodyPr/>
                    <a:lstStyle/>
                    <a:p>
                      <a:r>
                        <a:rPr lang="fr-MG"/>
                        <a:t>Résultats envoyés à l’équipe enseignante</a:t>
                      </a:r>
                    </a:p>
                  </a:txBody>
                  <a:tcPr/>
                </a:tc>
                <a:tc>
                  <a:txBody>
                    <a:bodyPr/>
                    <a:lstStyle/>
                    <a:p>
                      <a:r>
                        <a:rPr lang="fr-MG"/>
                        <a:t>Résultats envoyés aux demandeuses ou demandeurs</a:t>
                      </a:r>
                    </a:p>
                  </a:txBody>
                  <a:tcPr/>
                </a:tc>
                <a:extLst>
                  <a:ext uri="{0D108BD9-81ED-4DB2-BD59-A6C34878D82A}">
                    <a16:rowId xmlns:a16="http://schemas.microsoft.com/office/drawing/2014/main" val="2709604645"/>
                  </a:ext>
                </a:extLst>
              </a:tr>
              <a:tr h="370840">
                <a:tc>
                  <a:txBody>
                    <a:bodyPr/>
                    <a:lstStyle/>
                    <a:p>
                      <a:r>
                        <a:rPr lang="fr-MG"/>
                        <a:t>Résultats envoyés aux responsables d’unité et de programme</a:t>
                      </a:r>
                    </a:p>
                  </a:txBody>
                  <a:tcPr/>
                </a:tc>
                <a:tc>
                  <a:txBody>
                    <a:bodyPr/>
                    <a:lstStyle/>
                    <a:p>
                      <a:r>
                        <a:rPr lang="fr-MG"/>
                        <a:t>/</a:t>
                      </a:r>
                    </a:p>
                  </a:txBody>
                  <a:tcPr/>
                </a:tc>
                <a:extLst>
                  <a:ext uri="{0D108BD9-81ED-4DB2-BD59-A6C34878D82A}">
                    <a16:rowId xmlns:a16="http://schemas.microsoft.com/office/drawing/2014/main" val="3663715309"/>
                  </a:ext>
                </a:extLst>
              </a:tr>
              <a:tr h="370840">
                <a:tc>
                  <a:txBody>
                    <a:bodyPr/>
                    <a:lstStyle/>
                    <a:p>
                      <a:r>
                        <a:rPr lang="fr-MG"/>
                        <a:t>Rapport d’auto-évaluation envoyé à la direction</a:t>
                      </a:r>
                    </a:p>
                  </a:txBody>
                  <a:tcPr/>
                </a:tc>
                <a:tc>
                  <a:txBody>
                    <a:bodyPr/>
                    <a:lstStyle/>
                    <a:p>
                      <a:r>
                        <a:rPr lang="fr-MG"/>
                        <a:t>/</a:t>
                      </a:r>
                    </a:p>
                  </a:txBody>
                  <a:tcPr/>
                </a:tc>
                <a:extLst>
                  <a:ext uri="{0D108BD9-81ED-4DB2-BD59-A6C34878D82A}">
                    <a16:rowId xmlns:a16="http://schemas.microsoft.com/office/drawing/2014/main" val="1114759340"/>
                  </a:ext>
                </a:extLst>
              </a:tr>
              <a:tr h="370840">
                <a:tc>
                  <a:txBody>
                    <a:bodyPr/>
                    <a:lstStyle/>
                    <a:p>
                      <a:r>
                        <a:rPr lang="fr-MG"/>
                        <a:t>Encouragement à communiquer des résultats aux étudiantes et étudiants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MG"/>
                        <a:t>Encouragement à communiquer des résultats aux étudiantes et étudiants</a:t>
                      </a:r>
                    </a:p>
                  </a:txBody>
                  <a:tcPr/>
                </a:tc>
                <a:extLst>
                  <a:ext uri="{0D108BD9-81ED-4DB2-BD59-A6C34878D82A}">
                    <a16:rowId xmlns:a16="http://schemas.microsoft.com/office/drawing/2014/main" val="552814067"/>
                  </a:ext>
                </a:extLst>
              </a:tr>
            </a:tbl>
          </a:graphicData>
        </a:graphic>
      </p:graphicFrame>
    </p:spTree>
    <p:extLst>
      <p:ext uri="{BB962C8B-B14F-4D97-AF65-F5344CB8AC3E}">
        <p14:creationId xmlns:p14="http://schemas.microsoft.com/office/powerpoint/2010/main" val="15278547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sz="3600"/>
              <a:t>Principes de l’EEE </a:t>
            </a:r>
            <a:r>
              <a:rPr lang="fr-FR" sz="1800"/>
              <a:t>(Berthiaume </a:t>
            </a:r>
            <a:r>
              <a:rPr lang="fr-FR" sz="1800" i="1"/>
              <a:t>et al.</a:t>
            </a:r>
            <a:r>
              <a:rPr lang="fr-FR" sz="1800"/>
              <a:t>, 2011)</a:t>
            </a:r>
            <a:endParaRPr lang="fr-FR"/>
          </a:p>
        </p:txBody>
      </p:sp>
      <p:sp>
        <p:nvSpPr>
          <p:cNvPr id="5" name="Espace réservé du numéro de diapositive 4">
            <a:extLst>
              <a:ext uri="{FF2B5EF4-FFF2-40B4-BE49-F238E27FC236}">
                <a16:creationId xmlns:a16="http://schemas.microsoft.com/office/drawing/2014/main" id="{88E584E2-E5EC-8A45-B6F1-125CE1C49684}"/>
              </a:ext>
            </a:extLst>
          </p:cNvPr>
          <p:cNvSpPr>
            <a:spLocks noGrp="1"/>
          </p:cNvSpPr>
          <p:nvPr>
            <p:ph type="sldNum" sz="quarter" idx="12"/>
          </p:nvPr>
        </p:nvSpPr>
        <p:spPr/>
        <p:txBody>
          <a:bodyPr/>
          <a:lstStyle/>
          <a:p>
            <a:fld id="{EFFB946F-C0D2-AC46-A4DA-746A76D64450}" type="slidenum">
              <a:rPr lang="fr-FR" smtClean="0"/>
              <a:t>4</a:t>
            </a:fld>
            <a:endParaRPr lang="fr-FR"/>
          </a:p>
        </p:txBody>
      </p:sp>
      <p:sp>
        <p:nvSpPr>
          <p:cNvPr id="4" name="ZoneTexte 3">
            <a:extLst>
              <a:ext uri="{FF2B5EF4-FFF2-40B4-BE49-F238E27FC236}">
                <a16:creationId xmlns:a16="http://schemas.microsoft.com/office/drawing/2014/main" id="{A12EFDBD-B65C-CB4F-BAD3-897A6879594F}"/>
              </a:ext>
            </a:extLst>
          </p:cNvPr>
          <p:cNvSpPr txBox="1"/>
          <p:nvPr/>
        </p:nvSpPr>
        <p:spPr>
          <a:xfrm>
            <a:off x="2547833" y="1688939"/>
            <a:ext cx="4506363" cy="461665"/>
          </a:xfrm>
          <a:prstGeom prst="rect">
            <a:avLst/>
          </a:prstGeom>
          <a:noFill/>
        </p:spPr>
        <p:txBody>
          <a:bodyPr wrap="none" lIns="91440" tIns="45720" rIns="91440" bIns="45720" rtlCol="0" anchor="t">
            <a:spAutoFit/>
          </a:bodyPr>
          <a:lstStyle/>
          <a:p>
            <a:pPr algn="ctr"/>
            <a:r>
              <a:rPr lang="fr-MG" sz="2400"/>
              <a:t>Confidentialité (µ = 3,1/5 ; </a:t>
            </a:r>
            <a:r>
              <a:rPr lang="en-US" sz="2400">
                <a:latin typeface="Symbol"/>
                <a:sym typeface="Symbol"/>
              </a:rPr>
              <a:t>s</a:t>
            </a:r>
            <a:r>
              <a:rPr lang="en-US" sz="2400">
                <a:sym typeface="Symbol"/>
              </a:rPr>
              <a:t> = 1.1</a:t>
            </a:r>
            <a:r>
              <a:rPr lang="fr-MG" sz="2400"/>
              <a:t>)</a:t>
            </a:r>
            <a:endParaRPr lang="fr-MG"/>
          </a:p>
        </p:txBody>
      </p:sp>
      <p:sp>
        <p:nvSpPr>
          <p:cNvPr id="6" name="ZoneTexte 5">
            <a:extLst>
              <a:ext uri="{FF2B5EF4-FFF2-40B4-BE49-F238E27FC236}">
                <a16:creationId xmlns:a16="http://schemas.microsoft.com/office/drawing/2014/main" id="{F0F39EE9-DCD0-E642-AD64-5F0B386DB2C8}"/>
              </a:ext>
            </a:extLst>
          </p:cNvPr>
          <p:cNvSpPr txBox="1"/>
          <p:nvPr/>
        </p:nvSpPr>
        <p:spPr>
          <a:xfrm>
            <a:off x="2487266" y="2900078"/>
            <a:ext cx="4627485" cy="461665"/>
          </a:xfrm>
          <a:prstGeom prst="rect">
            <a:avLst/>
          </a:prstGeom>
          <a:noFill/>
        </p:spPr>
        <p:txBody>
          <a:bodyPr wrap="none" lIns="91440" tIns="45720" rIns="91440" bIns="45720" rtlCol="0" anchor="t">
            <a:spAutoFit/>
          </a:bodyPr>
          <a:lstStyle/>
          <a:p>
            <a:pPr algn="ctr"/>
            <a:r>
              <a:rPr lang="fr-MG" sz="2400" err="1"/>
              <a:t>Responsabilité</a:t>
            </a:r>
            <a:r>
              <a:rPr lang="fr-MG" sz="2400"/>
              <a:t> (µ = 3,4/5 ; </a:t>
            </a:r>
            <a:r>
              <a:rPr lang="en-US" sz="2400">
                <a:latin typeface="Symbol"/>
                <a:sym typeface="Symbol"/>
              </a:rPr>
              <a:t>s </a:t>
            </a:r>
            <a:r>
              <a:rPr lang="en-US" sz="2400">
                <a:latin typeface="Calibri"/>
                <a:ea typeface="Calibri"/>
                <a:cs typeface="Calibri"/>
              </a:rPr>
              <a:t>= 0.8</a:t>
            </a:r>
            <a:r>
              <a:rPr lang="fr-MG" sz="2400"/>
              <a:t>)</a:t>
            </a:r>
            <a:endParaRPr lang="fr-MG"/>
          </a:p>
        </p:txBody>
      </p:sp>
      <p:sp>
        <p:nvSpPr>
          <p:cNvPr id="7" name="ZoneTexte 6">
            <a:extLst>
              <a:ext uri="{FF2B5EF4-FFF2-40B4-BE49-F238E27FC236}">
                <a16:creationId xmlns:a16="http://schemas.microsoft.com/office/drawing/2014/main" id="{CD73639A-7A33-7946-9723-C814DF25CABB}"/>
              </a:ext>
            </a:extLst>
          </p:cNvPr>
          <p:cNvSpPr txBox="1"/>
          <p:nvPr/>
        </p:nvSpPr>
        <p:spPr>
          <a:xfrm>
            <a:off x="2760450" y="4017970"/>
            <a:ext cx="4081117" cy="461665"/>
          </a:xfrm>
          <a:prstGeom prst="rect">
            <a:avLst/>
          </a:prstGeom>
          <a:noFill/>
        </p:spPr>
        <p:txBody>
          <a:bodyPr wrap="none" lIns="91440" tIns="45720" rIns="91440" bIns="45720" rtlCol="0" anchor="t">
            <a:spAutoFit/>
          </a:bodyPr>
          <a:lstStyle/>
          <a:p>
            <a:pPr algn="ctr"/>
            <a:r>
              <a:rPr lang="fr-MG" sz="2400" err="1"/>
              <a:t>Adaptabilité</a:t>
            </a:r>
            <a:r>
              <a:rPr lang="fr-MG" sz="2400"/>
              <a:t> (µ = 3,2/5 ; </a:t>
            </a:r>
            <a:r>
              <a:rPr lang="en-US" sz="2400">
                <a:latin typeface="Symbol"/>
                <a:sym typeface="Symbol"/>
              </a:rPr>
              <a:t>s</a:t>
            </a:r>
            <a:r>
              <a:rPr lang="fr-FR">
                <a:latin typeface="Symbol"/>
                <a:sym typeface="Symbol"/>
              </a:rPr>
              <a:t> </a:t>
            </a:r>
            <a:r>
              <a:rPr lang="fr-MG" sz="2400"/>
              <a:t>= 1)</a:t>
            </a:r>
            <a:endParaRPr lang="fr-MG"/>
          </a:p>
        </p:txBody>
      </p:sp>
      <p:sp>
        <p:nvSpPr>
          <p:cNvPr id="8" name="ZoneTexte 7">
            <a:extLst>
              <a:ext uri="{FF2B5EF4-FFF2-40B4-BE49-F238E27FC236}">
                <a16:creationId xmlns:a16="http://schemas.microsoft.com/office/drawing/2014/main" id="{D9E98597-C8E6-4D4F-9551-2611456CCA64}"/>
              </a:ext>
            </a:extLst>
          </p:cNvPr>
          <p:cNvSpPr txBox="1"/>
          <p:nvPr/>
        </p:nvSpPr>
        <p:spPr>
          <a:xfrm>
            <a:off x="2825980" y="5135862"/>
            <a:ext cx="3950056" cy="461665"/>
          </a:xfrm>
          <a:prstGeom prst="rect">
            <a:avLst/>
          </a:prstGeom>
          <a:noFill/>
        </p:spPr>
        <p:txBody>
          <a:bodyPr wrap="none" lIns="91440" tIns="45720" rIns="91440" bIns="45720" rtlCol="0" anchor="t">
            <a:spAutoFit/>
          </a:bodyPr>
          <a:lstStyle/>
          <a:p>
            <a:pPr algn="ctr"/>
            <a:r>
              <a:rPr lang="fr-MG" sz="2400"/>
              <a:t>Réflexivité (µ = 3,4/5 ; </a:t>
            </a:r>
            <a:r>
              <a:rPr lang="en-US" sz="2400">
                <a:latin typeface="Symbol"/>
                <a:sym typeface="Symbol"/>
              </a:rPr>
              <a:t>s</a:t>
            </a:r>
            <a:r>
              <a:rPr lang="fr-FR" sz="2400">
                <a:latin typeface="Symbol"/>
                <a:sym typeface="Symbol"/>
              </a:rPr>
              <a:t> </a:t>
            </a:r>
            <a:r>
              <a:rPr lang="fr-MG" sz="2400"/>
              <a:t>= 0.9)</a:t>
            </a:r>
          </a:p>
        </p:txBody>
      </p:sp>
      <p:cxnSp>
        <p:nvCxnSpPr>
          <p:cNvPr id="10" name="Connecteur droit avec flèche 9">
            <a:extLst>
              <a:ext uri="{FF2B5EF4-FFF2-40B4-BE49-F238E27FC236}">
                <a16:creationId xmlns:a16="http://schemas.microsoft.com/office/drawing/2014/main" id="{F28E0CFA-82AD-274B-BF5E-DB3973E7ABB4}"/>
              </a:ext>
            </a:extLst>
          </p:cNvPr>
          <p:cNvCxnSpPr/>
          <p:nvPr/>
        </p:nvCxnSpPr>
        <p:spPr>
          <a:xfrm>
            <a:off x="1950227" y="2517290"/>
            <a:ext cx="570155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1" name="Connecteur droit avec flèche 10">
            <a:extLst>
              <a:ext uri="{FF2B5EF4-FFF2-40B4-BE49-F238E27FC236}">
                <a16:creationId xmlns:a16="http://schemas.microsoft.com/office/drawing/2014/main" id="{DC35A116-21B8-7549-BA72-D9BCC140DF68}"/>
              </a:ext>
            </a:extLst>
          </p:cNvPr>
          <p:cNvCxnSpPr/>
          <p:nvPr/>
        </p:nvCxnSpPr>
        <p:spPr>
          <a:xfrm>
            <a:off x="1950227" y="3745455"/>
            <a:ext cx="570155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2" name="Connecteur droit avec flèche 11">
            <a:extLst>
              <a:ext uri="{FF2B5EF4-FFF2-40B4-BE49-F238E27FC236}">
                <a16:creationId xmlns:a16="http://schemas.microsoft.com/office/drawing/2014/main" id="{9788CFF1-C479-CE48-B4AE-368F2EFBE69F}"/>
              </a:ext>
            </a:extLst>
          </p:cNvPr>
          <p:cNvCxnSpPr/>
          <p:nvPr/>
        </p:nvCxnSpPr>
        <p:spPr>
          <a:xfrm>
            <a:off x="1950226" y="4907280"/>
            <a:ext cx="570155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3" name="Connecteur droit avec flèche 12">
            <a:extLst>
              <a:ext uri="{FF2B5EF4-FFF2-40B4-BE49-F238E27FC236}">
                <a16:creationId xmlns:a16="http://schemas.microsoft.com/office/drawing/2014/main" id="{BCB2D290-F3C4-6444-B1D1-E4EA970C0402}"/>
              </a:ext>
            </a:extLst>
          </p:cNvPr>
          <p:cNvCxnSpPr/>
          <p:nvPr/>
        </p:nvCxnSpPr>
        <p:spPr>
          <a:xfrm>
            <a:off x="1950227" y="5993803"/>
            <a:ext cx="570155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4" name="Ellipse 13">
            <a:extLst>
              <a:ext uri="{FF2B5EF4-FFF2-40B4-BE49-F238E27FC236}">
                <a16:creationId xmlns:a16="http://schemas.microsoft.com/office/drawing/2014/main" id="{40E7F7D5-F361-4949-B4B7-5D06084283E0}"/>
              </a:ext>
            </a:extLst>
          </p:cNvPr>
          <p:cNvSpPr/>
          <p:nvPr/>
        </p:nvSpPr>
        <p:spPr>
          <a:xfrm>
            <a:off x="5367458" y="3529438"/>
            <a:ext cx="376732" cy="3926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G"/>
          </a:p>
        </p:txBody>
      </p:sp>
      <p:sp>
        <p:nvSpPr>
          <p:cNvPr id="15" name="Ellipse 14">
            <a:extLst>
              <a:ext uri="{FF2B5EF4-FFF2-40B4-BE49-F238E27FC236}">
                <a16:creationId xmlns:a16="http://schemas.microsoft.com/office/drawing/2014/main" id="{38ED6F79-1BFE-9A46-81F5-113072F8FB96}"/>
              </a:ext>
            </a:extLst>
          </p:cNvPr>
          <p:cNvSpPr/>
          <p:nvPr/>
        </p:nvSpPr>
        <p:spPr>
          <a:xfrm>
            <a:off x="5367458" y="5826108"/>
            <a:ext cx="376732" cy="3926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G"/>
          </a:p>
        </p:txBody>
      </p:sp>
      <p:sp>
        <p:nvSpPr>
          <p:cNvPr id="16" name="Ellipse 15">
            <a:extLst>
              <a:ext uri="{FF2B5EF4-FFF2-40B4-BE49-F238E27FC236}">
                <a16:creationId xmlns:a16="http://schemas.microsoft.com/office/drawing/2014/main" id="{5AF68B3F-F89F-8E4A-BF6C-9E15529DDB01}"/>
              </a:ext>
            </a:extLst>
          </p:cNvPr>
          <p:cNvSpPr/>
          <p:nvPr/>
        </p:nvSpPr>
        <p:spPr>
          <a:xfrm>
            <a:off x="4863388" y="4679589"/>
            <a:ext cx="376732" cy="3926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G"/>
          </a:p>
        </p:txBody>
      </p:sp>
      <p:sp>
        <p:nvSpPr>
          <p:cNvPr id="17" name="Ellipse 16">
            <a:extLst>
              <a:ext uri="{FF2B5EF4-FFF2-40B4-BE49-F238E27FC236}">
                <a16:creationId xmlns:a16="http://schemas.microsoft.com/office/drawing/2014/main" id="{FD8010DB-5CBA-D44F-A1A3-FECD28E5ECA8}"/>
              </a:ext>
            </a:extLst>
          </p:cNvPr>
          <p:cNvSpPr/>
          <p:nvPr/>
        </p:nvSpPr>
        <p:spPr>
          <a:xfrm>
            <a:off x="4572000" y="2316041"/>
            <a:ext cx="376732" cy="39264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MG"/>
          </a:p>
        </p:txBody>
      </p:sp>
      <p:sp>
        <p:nvSpPr>
          <p:cNvPr id="18" name="ZoneTexte 17">
            <a:extLst>
              <a:ext uri="{FF2B5EF4-FFF2-40B4-BE49-F238E27FC236}">
                <a16:creationId xmlns:a16="http://schemas.microsoft.com/office/drawing/2014/main" id="{688F5B39-A4E9-BC43-8627-B424D5E16AEF}"/>
              </a:ext>
            </a:extLst>
          </p:cNvPr>
          <p:cNvSpPr txBox="1"/>
          <p:nvPr/>
        </p:nvSpPr>
        <p:spPr>
          <a:xfrm>
            <a:off x="792973" y="2352705"/>
            <a:ext cx="699247" cy="369332"/>
          </a:xfrm>
          <a:prstGeom prst="rect">
            <a:avLst/>
          </a:prstGeom>
          <a:noFill/>
        </p:spPr>
        <p:txBody>
          <a:bodyPr wrap="square" rtlCol="0">
            <a:spAutoFit/>
          </a:bodyPr>
          <a:lstStyle/>
          <a:p>
            <a:r>
              <a:rPr lang="fr-MG"/>
              <a:t>Min.</a:t>
            </a:r>
          </a:p>
        </p:txBody>
      </p:sp>
      <p:sp>
        <p:nvSpPr>
          <p:cNvPr id="19" name="ZoneTexte 18">
            <a:extLst>
              <a:ext uri="{FF2B5EF4-FFF2-40B4-BE49-F238E27FC236}">
                <a16:creationId xmlns:a16="http://schemas.microsoft.com/office/drawing/2014/main" id="{E6F8A8BE-92ED-6F43-ADBC-BD17007526A6}"/>
              </a:ext>
            </a:extLst>
          </p:cNvPr>
          <p:cNvSpPr txBox="1"/>
          <p:nvPr/>
        </p:nvSpPr>
        <p:spPr>
          <a:xfrm>
            <a:off x="8165726" y="2347841"/>
            <a:ext cx="699247" cy="369332"/>
          </a:xfrm>
          <a:prstGeom prst="rect">
            <a:avLst/>
          </a:prstGeom>
          <a:noFill/>
        </p:spPr>
        <p:txBody>
          <a:bodyPr wrap="square" rtlCol="0">
            <a:spAutoFit/>
          </a:bodyPr>
          <a:lstStyle/>
          <a:p>
            <a:r>
              <a:rPr lang="fr-MG"/>
              <a:t>Max.</a:t>
            </a:r>
          </a:p>
        </p:txBody>
      </p:sp>
    </p:spTree>
    <p:extLst>
      <p:ext uri="{BB962C8B-B14F-4D97-AF65-F5344CB8AC3E}">
        <p14:creationId xmlns:p14="http://schemas.microsoft.com/office/powerpoint/2010/main" val="12271731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4CB1F31-9443-8AB8-F842-8703CA1673B6}"/>
              </a:ext>
            </a:extLst>
          </p:cNvPr>
          <p:cNvSpPr>
            <a:spLocks noGrp="1"/>
          </p:cNvSpPr>
          <p:nvPr>
            <p:ph type="title"/>
          </p:nvPr>
        </p:nvSpPr>
        <p:spPr/>
        <p:txBody>
          <a:bodyPr/>
          <a:lstStyle/>
          <a:p>
            <a:r>
              <a:rPr lang="fr-MG"/>
              <a:t>E</a:t>
            </a:r>
            <a:r>
              <a:rPr lang="fr-FR"/>
              <a:t>n</a:t>
            </a:r>
            <a:r>
              <a:rPr lang="fr-MG"/>
              <a:t>quête précédente </a:t>
            </a:r>
            <a:r>
              <a:rPr lang="fr-MG" sz="2400"/>
              <a:t>(Thurre &amp; Ricciardi-Joos, 2020)</a:t>
            </a:r>
            <a:endParaRPr lang="fr-MG"/>
          </a:p>
        </p:txBody>
      </p:sp>
      <p:sp>
        <p:nvSpPr>
          <p:cNvPr id="3" name="Espace réservé du contenu 2">
            <a:extLst>
              <a:ext uri="{FF2B5EF4-FFF2-40B4-BE49-F238E27FC236}">
                <a16:creationId xmlns:a16="http://schemas.microsoft.com/office/drawing/2014/main" id="{C1C38144-5ED7-9BAC-AE4D-459AD2E4057C}"/>
              </a:ext>
            </a:extLst>
          </p:cNvPr>
          <p:cNvSpPr>
            <a:spLocks noGrp="1"/>
          </p:cNvSpPr>
          <p:nvPr>
            <p:ph idx="1"/>
          </p:nvPr>
        </p:nvSpPr>
        <p:spPr>
          <a:xfrm>
            <a:off x="628650" y="1825625"/>
            <a:ext cx="7886700" cy="4530726"/>
          </a:xfrm>
        </p:spPr>
        <p:txBody>
          <a:bodyPr>
            <a:normAutofit fontScale="77500" lnSpcReduction="20000"/>
          </a:bodyPr>
          <a:lstStyle/>
          <a:p>
            <a:r>
              <a:rPr lang="fr-MG"/>
              <a:t>En 2019, les enseignantes et enseignants de la HEP :</a:t>
            </a:r>
          </a:p>
          <a:p>
            <a:pPr lvl="1"/>
            <a:r>
              <a:rPr lang="fr-FR"/>
              <a:t>E</a:t>
            </a:r>
            <a:r>
              <a:rPr lang="fr-MG"/>
              <a:t>xploitent les résultats reçus (75% trouvent utiles…)</a:t>
            </a:r>
          </a:p>
          <a:p>
            <a:pPr lvl="1"/>
            <a:r>
              <a:rPr lang="fr-FR"/>
              <a:t>J</a:t>
            </a:r>
            <a:r>
              <a:rPr lang="fr-MG"/>
              <a:t>ugent les commentaires dignes d’intérêt (75,8% trouvent constructifs, 80,6% trouvent non-offensants…)</a:t>
            </a:r>
          </a:p>
          <a:p>
            <a:pPr lvl="1"/>
            <a:r>
              <a:rPr lang="fr-FR"/>
              <a:t>S</a:t>
            </a:r>
            <a:r>
              <a:rPr lang="fr-MG"/>
              <a:t>ont émotionnellement impliqués (78,1% sont curieux…)</a:t>
            </a:r>
          </a:p>
          <a:p>
            <a:pPr lvl="1"/>
            <a:r>
              <a:rPr lang="fr-FR"/>
              <a:t>E</a:t>
            </a:r>
            <a:r>
              <a:rPr lang="fr-MG"/>
              <a:t>ntament une démarche réflexive suite aux EEE (73,3% discutent des résultats avec leurs collègues…)</a:t>
            </a:r>
          </a:p>
          <a:p>
            <a:r>
              <a:rPr lang="fr-MG"/>
              <a:t>En 2023, quelle évolution dans les représentations et l’implication ?</a:t>
            </a:r>
          </a:p>
          <a:p>
            <a:r>
              <a:rPr lang="fr-MG"/>
              <a:t>Le dispositif d’EEE a peu changé depuis 2019… il y a eu des communications différentes et un peu plus de concertation mais pas de changement en profondeur.</a:t>
            </a:r>
          </a:p>
          <a:p>
            <a:r>
              <a:rPr lang="fr-FR"/>
              <a:t>Résultats 2019 et 2023 +/- comparables mais pas le même échantillon</a:t>
            </a:r>
          </a:p>
          <a:p>
            <a:r>
              <a:rPr lang="fr-FR"/>
              <a:t>Lenteurs institutionnelles dans les changements et leurs communications depuis 2019</a:t>
            </a:r>
            <a:endParaRPr lang="fr-MG"/>
          </a:p>
        </p:txBody>
      </p:sp>
      <p:sp>
        <p:nvSpPr>
          <p:cNvPr id="4" name="Espace réservé du numéro de diapositive 3">
            <a:extLst>
              <a:ext uri="{FF2B5EF4-FFF2-40B4-BE49-F238E27FC236}">
                <a16:creationId xmlns:a16="http://schemas.microsoft.com/office/drawing/2014/main" id="{A6E29CF2-C779-7C53-C6DE-6861465E3332}"/>
              </a:ext>
            </a:extLst>
          </p:cNvPr>
          <p:cNvSpPr>
            <a:spLocks noGrp="1"/>
          </p:cNvSpPr>
          <p:nvPr>
            <p:ph type="sldNum" sz="quarter" idx="12"/>
          </p:nvPr>
        </p:nvSpPr>
        <p:spPr/>
        <p:txBody>
          <a:bodyPr/>
          <a:lstStyle/>
          <a:p>
            <a:fld id="{EFFB946F-C0D2-AC46-A4DA-746A76D64450}" type="slidenum">
              <a:rPr lang="fr-FR" smtClean="0"/>
              <a:t>5</a:t>
            </a:fld>
            <a:endParaRPr lang="fr-FR"/>
          </a:p>
        </p:txBody>
      </p:sp>
    </p:spTree>
    <p:extLst>
      <p:ext uri="{BB962C8B-B14F-4D97-AF65-F5344CB8AC3E}">
        <p14:creationId xmlns:p14="http://schemas.microsoft.com/office/powerpoint/2010/main" val="1059122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233579-D27B-A261-638A-DEA18A6CC0D6}"/>
              </a:ext>
            </a:extLst>
          </p:cNvPr>
          <p:cNvSpPr>
            <a:spLocks noGrp="1"/>
          </p:cNvSpPr>
          <p:nvPr>
            <p:ph type="title"/>
          </p:nvPr>
        </p:nvSpPr>
        <p:spPr/>
        <p:txBody>
          <a:bodyPr/>
          <a:lstStyle/>
          <a:p>
            <a:r>
              <a:rPr lang="fr-MG"/>
              <a:t>Objectifs de l’enquête et méthodologie</a:t>
            </a:r>
          </a:p>
        </p:txBody>
      </p:sp>
      <p:sp>
        <p:nvSpPr>
          <p:cNvPr id="3" name="Espace réservé du contenu 2">
            <a:extLst>
              <a:ext uri="{FF2B5EF4-FFF2-40B4-BE49-F238E27FC236}">
                <a16:creationId xmlns:a16="http://schemas.microsoft.com/office/drawing/2014/main" id="{BBDBA8CA-4F43-C714-A6C3-7540BCF24DB1}"/>
              </a:ext>
            </a:extLst>
          </p:cNvPr>
          <p:cNvSpPr>
            <a:spLocks noGrp="1"/>
          </p:cNvSpPr>
          <p:nvPr>
            <p:ph idx="1"/>
          </p:nvPr>
        </p:nvSpPr>
        <p:spPr/>
        <p:txBody>
          <a:bodyPr>
            <a:normAutofit fontScale="85000" lnSpcReduction="20000"/>
          </a:bodyPr>
          <a:lstStyle/>
          <a:p>
            <a:r>
              <a:rPr lang="fr-MG"/>
              <a:t>Centré sur l’engagement des acteurs et leurs représentations du dispositif</a:t>
            </a:r>
          </a:p>
          <a:p>
            <a:r>
              <a:rPr lang="fr-MG"/>
              <a:t>Hypothèse - L</a:t>
            </a:r>
            <a:r>
              <a:rPr lang="fr-FR"/>
              <a:t>’implication des parties prenantes conduit à :</a:t>
            </a:r>
          </a:p>
          <a:p>
            <a:pPr lvl="1"/>
            <a:r>
              <a:rPr lang="fr-FR"/>
              <a:t>un meilleur engagement des enseignantes et enseignants</a:t>
            </a:r>
          </a:p>
          <a:p>
            <a:pPr lvl="1"/>
            <a:r>
              <a:rPr lang="fr-FR"/>
              <a:t>une meilleure compréhension du processus</a:t>
            </a:r>
          </a:p>
          <a:p>
            <a:pPr lvl="1"/>
            <a:r>
              <a:rPr lang="fr-FR"/>
              <a:t>à un usage au moins équivalent des résultats</a:t>
            </a:r>
          </a:p>
          <a:p>
            <a:r>
              <a:rPr lang="fr-FR"/>
              <a:t>Méthodologie :</a:t>
            </a:r>
          </a:p>
          <a:p>
            <a:pPr marL="914400" lvl="1" indent="-457200">
              <a:buFont typeface="+mj-lt"/>
              <a:buAutoNum type="arabicPeriod"/>
            </a:pPr>
            <a:r>
              <a:rPr lang="fr-FR"/>
              <a:t>Questionnaire aux enseignants évalués en P23 : envoi de 130 questionnaires - 91 réponses dont 79 complètes (N = 327 fin 2022)</a:t>
            </a:r>
          </a:p>
          <a:p>
            <a:pPr marL="914400" lvl="1" indent="-457200">
              <a:buFont typeface="+mj-lt"/>
              <a:buAutoNum type="arabicPeriod"/>
            </a:pPr>
            <a:r>
              <a:rPr lang="fr-FR"/>
              <a:t>Résultats descriptifs</a:t>
            </a:r>
          </a:p>
          <a:p>
            <a:pPr marL="914400" lvl="1" indent="-457200">
              <a:buFont typeface="+mj-lt"/>
              <a:buAutoNum type="arabicPeriod"/>
            </a:pPr>
            <a:r>
              <a:rPr lang="fr-FR"/>
              <a:t>Focus group avec les responsables du pilotage des programmes</a:t>
            </a:r>
          </a:p>
          <a:p>
            <a:pPr marL="914400" lvl="1" indent="-457200">
              <a:buFont typeface="+mj-lt"/>
              <a:buAutoNum type="arabicPeriod"/>
            </a:pPr>
            <a:r>
              <a:rPr lang="fr-FR"/>
              <a:t>Analyse complémentaire pour identifier des groupes de répondants</a:t>
            </a:r>
          </a:p>
        </p:txBody>
      </p:sp>
      <p:sp>
        <p:nvSpPr>
          <p:cNvPr id="4" name="Espace réservé du numéro de diapositive 3">
            <a:extLst>
              <a:ext uri="{FF2B5EF4-FFF2-40B4-BE49-F238E27FC236}">
                <a16:creationId xmlns:a16="http://schemas.microsoft.com/office/drawing/2014/main" id="{E6125A22-C827-82A9-D014-F86672BB443F}"/>
              </a:ext>
            </a:extLst>
          </p:cNvPr>
          <p:cNvSpPr>
            <a:spLocks noGrp="1"/>
          </p:cNvSpPr>
          <p:nvPr>
            <p:ph type="sldNum" sz="quarter" idx="12"/>
          </p:nvPr>
        </p:nvSpPr>
        <p:spPr/>
        <p:txBody>
          <a:bodyPr/>
          <a:lstStyle/>
          <a:p>
            <a:fld id="{EFFB946F-C0D2-AC46-A4DA-746A76D64450}" type="slidenum">
              <a:rPr lang="fr-FR" smtClean="0"/>
              <a:t>6</a:t>
            </a:fld>
            <a:endParaRPr lang="fr-FR"/>
          </a:p>
        </p:txBody>
      </p:sp>
    </p:spTree>
    <p:extLst>
      <p:ext uri="{BB962C8B-B14F-4D97-AF65-F5344CB8AC3E}">
        <p14:creationId xmlns:p14="http://schemas.microsoft.com/office/powerpoint/2010/main" val="98169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
                                            <p:txEl>
                                              <p:pRg st="8" end="8"/>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A31523A-8C46-ED4B-69C3-52F8C588A83F}"/>
              </a:ext>
            </a:extLst>
          </p:cNvPr>
          <p:cNvSpPr>
            <a:spLocks noGrp="1"/>
          </p:cNvSpPr>
          <p:nvPr>
            <p:ph type="title"/>
          </p:nvPr>
        </p:nvSpPr>
        <p:spPr/>
        <p:txBody>
          <a:bodyPr/>
          <a:lstStyle/>
          <a:p>
            <a:r>
              <a:rPr lang="fr-MG"/>
              <a:t>Résultats</a:t>
            </a:r>
          </a:p>
        </p:txBody>
      </p:sp>
      <p:sp>
        <p:nvSpPr>
          <p:cNvPr id="3" name="Espace réservé du contenu 2">
            <a:extLst>
              <a:ext uri="{FF2B5EF4-FFF2-40B4-BE49-F238E27FC236}">
                <a16:creationId xmlns:a16="http://schemas.microsoft.com/office/drawing/2014/main" id="{D5772301-84F1-8BD6-1FEF-F710FDA56929}"/>
              </a:ext>
            </a:extLst>
          </p:cNvPr>
          <p:cNvSpPr>
            <a:spLocks noGrp="1"/>
          </p:cNvSpPr>
          <p:nvPr>
            <p:ph idx="1"/>
          </p:nvPr>
        </p:nvSpPr>
        <p:spPr>
          <a:xfrm>
            <a:off x="628650" y="5167309"/>
            <a:ext cx="7886700" cy="1009653"/>
          </a:xfrm>
        </p:spPr>
        <p:txBody>
          <a:bodyPr vert="horz" lIns="91440" tIns="45720" rIns="91440" bIns="45720" rtlCol="0" anchor="t">
            <a:normAutofit fontScale="85000" lnSpcReduction="20000"/>
          </a:bodyPr>
          <a:lstStyle/>
          <a:p>
            <a:r>
              <a:rPr lang="fr-FR"/>
              <a:t>B</a:t>
            </a:r>
            <a:r>
              <a:rPr lang="fr-MG"/>
              <a:t>esoin d’en savoir plus sur les « favorables » et les « défavorables » suite au focus group</a:t>
            </a:r>
          </a:p>
          <a:p>
            <a:r>
              <a:rPr lang="fr-MG"/>
              <a:t>Analyse factorielle &amp; cluster</a:t>
            </a:r>
            <a:endParaRPr lang="fr-MG">
              <a:ea typeface="Calibri"/>
              <a:cs typeface="Calibri"/>
            </a:endParaRPr>
          </a:p>
        </p:txBody>
      </p:sp>
      <p:sp>
        <p:nvSpPr>
          <p:cNvPr id="4" name="Espace réservé du numéro de diapositive 3">
            <a:extLst>
              <a:ext uri="{FF2B5EF4-FFF2-40B4-BE49-F238E27FC236}">
                <a16:creationId xmlns:a16="http://schemas.microsoft.com/office/drawing/2014/main" id="{DBE22B51-0BBB-26A2-80E8-823E33A24C68}"/>
              </a:ext>
            </a:extLst>
          </p:cNvPr>
          <p:cNvSpPr>
            <a:spLocks noGrp="1"/>
          </p:cNvSpPr>
          <p:nvPr>
            <p:ph type="sldNum" sz="quarter" idx="12"/>
          </p:nvPr>
        </p:nvSpPr>
        <p:spPr/>
        <p:txBody>
          <a:bodyPr/>
          <a:lstStyle/>
          <a:p>
            <a:fld id="{EFFB946F-C0D2-AC46-A4DA-746A76D64450}" type="slidenum">
              <a:rPr lang="fr-FR" smtClean="0"/>
              <a:t>7</a:t>
            </a:fld>
            <a:endParaRPr lang="fr-FR"/>
          </a:p>
        </p:txBody>
      </p:sp>
      <p:pic>
        <p:nvPicPr>
          <p:cNvPr id="5" name="Image 4">
            <a:extLst>
              <a:ext uri="{FF2B5EF4-FFF2-40B4-BE49-F238E27FC236}">
                <a16:creationId xmlns:a16="http://schemas.microsoft.com/office/drawing/2014/main" id="{5269702A-5686-170C-6E20-893545696CFA}"/>
              </a:ext>
            </a:extLst>
          </p:cNvPr>
          <p:cNvPicPr>
            <a:picLocks noChangeAspect="1"/>
          </p:cNvPicPr>
          <p:nvPr/>
        </p:nvPicPr>
        <p:blipFill>
          <a:blip r:embed="rId3"/>
          <a:stretch>
            <a:fillRect/>
          </a:stretch>
        </p:blipFill>
        <p:spPr>
          <a:xfrm>
            <a:off x="1693545" y="1527805"/>
            <a:ext cx="5756910" cy="3460115"/>
          </a:xfrm>
          <a:prstGeom prst="rect">
            <a:avLst/>
          </a:prstGeom>
        </p:spPr>
      </p:pic>
    </p:spTree>
    <p:extLst>
      <p:ext uri="{BB962C8B-B14F-4D97-AF65-F5344CB8AC3E}">
        <p14:creationId xmlns:p14="http://schemas.microsoft.com/office/powerpoint/2010/main" val="1003933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u numéro de diapositive 3">
            <a:extLst>
              <a:ext uri="{FF2B5EF4-FFF2-40B4-BE49-F238E27FC236}">
                <a16:creationId xmlns:a16="http://schemas.microsoft.com/office/drawing/2014/main" id="{3EA34D61-412A-78D5-206A-A15FA77F542B}"/>
              </a:ext>
            </a:extLst>
          </p:cNvPr>
          <p:cNvSpPr>
            <a:spLocks noGrp="1"/>
          </p:cNvSpPr>
          <p:nvPr>
            <p:ph type="sldNum" sz="quarter" idx="12"/>
          </p:nvPr>
        </p:nvSpPr>
        <p:spPr/>
        <p:txBody>
          <a:bodyPr vert="horz" lIns="91440" tIns="45720" rIns="91440" bIns="45720" rtlCol="0" anchor="ctr">
            <a:normAutofit/>
          </a:bodyPr>
          <a:lstStyle/>
          <a:p>
            <a:pPr>
              <a:spcAft>
                <a:spcPts val="600"/>
              </a:spcAft>
              <a:defRPr/>
            </a:pPr>
            <a:fld id="{EFFB946F-C0D2-AC46-A4DA-746A76D64450}" type="slidenum">
              <a:rPr lang="en-US">
                <a:solidFill>
                  <a:srgbClr val="FFFFFF"/>
                </a:solidFill>
                <a:latin typeface="Calibri" panose="020F0502020204030204"/>
              </a:rPr>
              <a:pPr>
                <a:spcAft>
                  <a:spcPts val="600"/>
                </a:spcAft>
                <a:defRPr/>
              </a:pPr>
              <a:t>8</a:t>
            </a:fld>
            <a:endParaRPr lang="en-US">
              <a:solidFill>
                <a:srgbClr val="FFFFFF"/>
              </a:solidFill>
              <a:latin typeface="Calibri" panose="020F0502020204030204"/>
            </a:endParaRPr>
          </a:p>
        </p:txBody>
      </p:sp>
      <p:pic>
        <p:nvPicPr>
          <p:cNvPr id="2" name="Image 1">
            <a:extLst>
              <a:ext uri="{FF2B5EF4-FFF2-40B4-BE49-F238E27FC236}">
                <a16:creationId xmlns:a16="http://schemas.microsoft.com/office/drawing/2014/main" id="{510028BE-80CF-FCEF-40BF-741F1CD35AE4}"/>
              </a:ext>
            </a:extLst>
          </p:cNvPr>
          <p:cNvPicPr>
            <a:picLocks noChangeAspect="1"/>
          </p:cNvPicPr>
          <p:nvPr/>
        </p:nvPicPr>
        <p:blipFill>
          <a:blip r:embed="rId3"/>
          <a:stretch>
            <a:fillRect/>
          </a:stretch>
        </p:blipFill>
        <p:spPr>
          <a:xfrm>
            <a:off x="1502322" y="0"/>
            <a:ext cx="6843293" cy="6843293"/>
          </a:xfrm>
          <a:prstGeom prst="rect">
            <a:avLst/>
          </a:prstGeom>
        </p:spPr>
      </p:pic>
    </p:spTree>
    <p:extLst>
      <p:ext uri="{BB962C8B-B14F-4D97-AF65-F5344CB8AC3E}">
        <p14:creationId xmlns:p14="http://schemas.microsoft.com/office/powerpoint/2010/main" val="188407869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9DF1224-E625-4A86-F0F1-39866A88091C}"/>
              </a:ext>
            </a:extLst>
          </p:cNvPr>
          <p:cNvSpPr>
            <a:spLocks noGrp="1"/>
          </p:cNvSpPr>
          <p:nvPr>
            <p:ph type="title"/>
          </p:nvPr>
        </p:nvSpPr>
        <p:spPr/>
        <p:txBody>
          <a:bodyPr/>
          <a:lstStyle/>
          <a:p>
            <a:r>
              <a:rPr lang="fr-FR">
                <a:solidFill>
                  <a:schemeClr val="accent6">
                    <a:lumMod val="75000"/>
                  </a:schemeClr>
                </a:solidFill>
              </a:rPr>
              <a:t>Groupe 1 « les favorables » (43%)</a:t>
            </a:r>
          </a:p>
        </p:txBody>
      </p:sp>
      <p:sp>
        <p:nvSpPr>
          <p:cNvPr id="3" name="Espace réservé du contenu 2">
            <a:extLst>
              <a:ext uri="{FF2B5EF4-FFF2-40B4-BE49-F238E27FC236}">
                <a16:creationId xmlns:a16="http://schemas.microsoft.com/office/drawing/2014/main" id="{B649861B-8CFF-AC3B-0161-8CEB22203420}"/>
              </a:ext>
            </a:extLst>
          </p:cNvPr>
          <p:cNvSpPr>
            <a:spLocks noGrp="1"/>
          </p:cNvSpPr>
          <p:nvPr>
            <p:ph idx="1"/>
          </p:nvPr>
        </p:nvSpPr>
        <p:spPr>
          <a:xfrm>
            <a:off x="628650" y="1585785"/>
            <a:ext cx="7886700" cy="4351338"/>
          </a:xfrm>
        </p:spPr>
        <p:txBody>
          <a:bodyPr vert="horz" lIns="91440" tIns="45720" rIns="91440" bIns="45720" rtlCol="0" anchor="t">
            <a:noAutofit/>
          </a:bodyPr>
          <a:lstStyle/>
          <a:p>
            <a:r>
              <a:rPr lang="fr-FR" sz="1500">
                <a:latin typeface="Arial" panose="020B0604020202020204" pitchFamily="34" charset="0"/>
                <a:ea typeface="+mn-lt"/>
                <a:cs typeface="Arial" panose="020B0604020202020204" pitchFamily="34" charset="0"/>
              </a:rPr>
              <a:t>0-4 ans et 5-9 ans d’enseignement.</a:t>
            </a:r>
            <a:endParaRPr lang="fr-FR" sz="1500">
              <a:latin typeface="Arial" panose="020B0604020202020204" pitchFamily="34" charset="0"/>
              <a:cs typeface="Arial" panose="020B0604020202020204" pitchFamily="34" charset="0"/>
            </a:endParaRPr>
          </a:p>
          <a:p>
            <a:r>
              <a:rPr lang="fr-FR" sz="1500">
                <a:latin typeface="Arial" panose="020B0604020202020204" pitchFamily="34" charset="0"/>
                <a:ea typeface="+mn-lt"/>
                <a:cs typeface="Arial" panose="020B0604020202020204" pitchFamily="34" charset="0"/>
              </a:rPr>
              <a:t>Les résultats EEE sont informatifs : ils apportent des informations utiles, les étudiants sont qualifiés pour évaluer, les opinions qu’ils expriment ne sont pas extrêmes et sont représentatives.</a:t>
            </a:r>
            <a:endParaRPr lang="fr-FR" sz="1500">
              <a:latin typeface="Arial" panose="020B0604020202020204" pitchFamily="34" charset="0"/>
              <a:cs typeface="Arial" panose="020B0604020202020204" pitchFamily="34" charset="0"/>
            </a:endParaRPr>
          </a:p>
          <a:p>
            <a:r>
              <a:rPr lang="fr-FR" sz="1500">
                <a:latin typeface="Arial" panose="020B0604020202020204" pitchFamily="34" charset="0"/>
                <a:ea typeface="+mn-lt"/>
                <a:cs typeface="Arial" panose="020B0604020202020204" pitchFamily="34" charset="0"/>
              </a:rPr>
              <a:t>L’EEE remplit bien toutes ses fonctions :  elle augmente le dialogue avec les étudiants, rend conscient de sa pratique enseignante et permet de l’améliorer.  </a:t>
            </a:r>
          </a:p>
          <a:p>
            <a:r>
              <a:rPr lang="fr-FR" sz="1500">
                <a:latin typeface="Arial" panose="020B0604020202020204" pitchFamily="34" charset="0"/>
                <a:ea typeface="+mn-lt"/>
                <a:cs typeface="Arial" panose="020B0604020202020204" pitchFamily="34" charset="0"/>
              </a:rPr>
              <a:t>Ces enseignants sont les plus favorables au partage des résultats avec la hiérarchie, que ce soit avec le R-Filière ou le R-UER. </a:t>
            </a:r>
            <a:endParaRPr lang="fr-FR" sz="1500">
              <a:latin typeface="Arial" panose="020B0604020202020204" pitchFamily="34" charset="0"/>
              <a:cs typeface="Arial" panose="020B0604020202020204" pitchFamily="34" charset="0"/>
            </a:endParaRPr>
          </a:p>
          <a:p>
            <a:r>
              <a:rPr lang="fr-FR" sz="1500">
                <a:latin typeface="Arial" panose="020B0604020202020204" pitchFamily="34" charset="0"/>
                <a:ea typeface="+mn-lt"/>
                <a:cs typeface="Arial" panose="020B0604020202020204" pitchFamily="34" charset="0"/>
              </a:rPr>
              <a:t>C’est le groupe qui juge le plus favorablement le système EEE mis en place à la HEP : ils le jugent bien à très bien sur les 4 critères.</a:t>
            </a:r>
          </a:p>
          <a:p>
            <a:r>
              <a:rPr lang="fr-FR" sz="1500" b="1">
                <a:latin typeface="Arial" panose="020B0604020202020204" pitchFamily="34" charset="0"/>
                <a:ea typeface="+mn-lt"/>
                <a:cs typeface="Arial" panose="020B0604020202020204" pitchFamily="34" charset="0"/>
              </a:rPr>
              <a:t>80% disent que les résultats EEE les ont amenés à opérer des changements dans leur enseignement.</a:t>
            </a:r>
          </a:p>
          <a:p>
            <a:pPr marL="0" indent="0">
              <a:buNone/>
            </a:pPr>
            <a:r>
              <a:rPr lang="fr-FR" sz="1500">
                <a:latin typeface="Arial" panose="020B0604020202020204" pitchFamily="34" charset="0"/>
                <a:cs typeface="Arial" panose="020B0604020202020204" pitchFamily="34" charset="0"/>
              </a:rPr>
              <a:t>« </a:t>
            </a:r>
            <a:r>
              <a:rPr lang="fr-FR" sz="1500" i="1">
                <a:latin typeface="Arial" panose="020B0604020202020204" pitchFamily="34" charset="0"/>
                <a:cs typeface="Arial" panose="020B0604020202020204" pitchFamily="34" charset="0"/>
              </a:rPr>
              <a:t>Les retours des </a:t>
            </a:r>
            <a:r>
              <a:rPr lang="fr-FR" sz="1500" i="1" err="1">
                <a:latin typeface="Arial" panose="020B0604020202020204" pitchFamily="34" charset="0"/>
                <a:cs typeface="Arial" panose="020B0604020202020204" pitchFamily="34" charset="0"/>
              </a:rPr>
              <a:t>étudiant·e·s</a:t>
            </a:r>
            <a:r>
              <a:rPr lang="fr-FR" sz="1500" i="1">
                <a:latin typeface="Arial" panose="020B0604020202020204" pitchFamily="34" charset="0"/>
                <a:cs typeface="Arial" panose="020B0604020202020204" pitchFamily="34" charset="0"/>
              </a:rPr>
              <a:t> corrélés aux résultats de l'examen de janvier ont servi de base à la régulation du module (contenus, dispositif d'accompagnement des </a:t>
            </a:r>
            <a:r>
              <a:rPr lang="fr-FR" sz="1500" i="1" err="1">
                <a:latin typeface="Arial" panose="020B0604020202020204" pitchFamily="34" charset="0"/>
                <a:cs typeface="Arial" panose="020B0604020202020204" pitchFamily="34" charset="0"/>
              </a:rPr>
              <a:t>étudiant·e·s</a:t>
            </a:r>
            <a:r>
              <a:rPr lang="fr-FR" sz="1500" i="1">
                <a:latin typeface="Arial" panose="020B0604020202020204" pitchFamily="34" charset="0"/>
                <a:cs typeface="Arial" panose="020B0604020202020204" pitchFamily="34" charset="0"/>
              </a:rPr>
              <a:t>).</a:t>
            </a:r>
          </a:p>
          <a:p>
            <a:pPr marL="0" indent="0">
              <a:buNone/>
            </a:pPr>
            <a:r>
              <a:rPr lang="fr-FR" sz="1500" i="1">
                <a:latin typeface="Arial" panose="020B0604020202020204" pitchFamily="34" charset="0"/>
                <a:cs typeface="Arial" panose="020B0604020202020204" pitchFamily="34" charset="0"/>
              </a:rPr>
              <a:t>Ces retours ont aussi été transmis de manière plus informelle à la nouvelle volée d'</a:t>
            </a:r>
            <a:r>
              <a:rPr lang="fr-FR" sz="1500" i="1" err="1">
                <a:latin typeface="Arial" panose="020B0604020202020204" pitchFamily="34" charset="0"/>
                <a:cs typeface="Arial" panose="020B0604020202020204" pitchFamily="34" charset="0"/>
              </a:rPr>
              <a:t>étudiant·e·s</a:t>
            </a:r>
            <a:r>
              <a:rPr lang="fr-FR" sz="1500" i="1">
                <a:latin typeface="Arial" panose="020B0604020202020204" pitchFamily="34" charset="0"/>
                <a:cs typeface="Arial" panose="020B0604020202020204" pitchFamily="34" charset="0"/>
              </a:rPr>
              <a:t> du module lorsque l'équipe leur a présenté les régulations apportées dans le déroulement des séminaires. </a:t>
            </a:r>
            <a:r>
              <a:rPr lang="fr-FR" sz="1500">
                <a:latin typeface="Arial" panose="020B0604020202020204" pitchFamily="34" charset="0"/>
                <a:cs typeface="Arial" panose="020B0604020202020204" pitchFamily="34" charset="0"/>
              </a:rPr>
              <a:t>»</a:t>
            </a:r>
          </a:p>
        </p:txBody>
      </p:sp>
      <p:sp>
        <p:nvSpPr>
          <p:cNvPr id="4" name="Espace réservé du numéro de diapositive 3">
            <a:extLst>
              <a:ext uri="{FF2B5EF4-FFF2-40B4-BE49-F238E27FC236}">
                <a16:creationId xmlns:a16="http://schemas.microsoft.com/office/drawing/2014/main" id="{C487A0B7-4BEC-37F0-7B7D-DB88F3DC9064}"/>
              </a:ext>
            </a:extLst>
          </p:cNvPr>
          <p:cNvSpPr>
            <a:spLocks noGrp="1"/>
          </p:cNvSpPr>
          <p:nvPr>
            <p:ph type="sldNum" sz="quarter" idx="12"/>
          </p:nvPr>
        </p:nvSpPr>
        <p:spPr/>
        <p:txBody>
          <a:bodyPr/>
          <a:lstStyle/>
          <a:p>
            <a:fld id="{EFFB946F-C0D2-AC46-A4DA-746A76D64450}" type="slidenum">
              <a:rPr lang="fr-FR" smtClean="0"/>
              <a:t>9</a:t>
            </a:fld>
            <a:endParaRPr lang="fr-FR"/>
          </a:p>
        </p:txBody>
      </p:sp>
    </p:spTree>
    <p:extLst>
      <p:ext uri="{BB962C8B-B14F-4D97-AF65-F5344CB8AC3E}">
        <p14:creationId xmlns:p14="http://schemas.microsoft.com/office/powerpoint/2010/main" val="850234636"/>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78CDABB77270049A489A7888BD7A7B8" ma:contentTypeVersion="18" ma:contentTypeDescription="Crée un document." ma:contentTypeScope="" ma:versionID="4026eed7944f24922d20fe12289ebbec">
  <xsd:schema xmlns:xsd="http://www.w3.org/2001/XMLSchema" xmlns:xs="http://www.w3.org/2001/XMLSchema" xmlns:p="http://schemas.microsoft.com/office/2006/metadata/properties" xmlns:ns2="1c6e4aea-6689-4fb8-9e70-cea9c9bdacad" xmlns:ns3="cfd03766-1000-4bb3-9516-7d1c7079e37d" targetNamespace="http://schemas.microsoft.com/office/2006/metadata/properties" ma:root="true" ma:fieldsID="cdd76531bebe0f7d0bc6ac4b2c3a1ef9" ns2:_="" ns3:_="">
    <xsd:import namespace="1c6e4aea-6689-4fb8-9e70-cea9c9bdacad"/>
    <xsd:import namespace="cfd03766-1000-4bb3-9516-7d1c7079e37d"/>
    <xsd:element name="properties">
      <xsd:complexType>
        <xsd:sequence>
          <xsd:element name="documentManagement">
            <xsd:complexType>
              <xsd:all>
                <xsd:element ref="ns2:Commentaires" minOccurs="0"/>
                <xsd:element ref="ns2:MediaServiceMetadata" minOccurs="0"/>
                <xsd:element ref="ns2:MediaServiceFastMetadata" minOccurs="0"/>
                <xsd:element ref="ns2:MediaServiceDateTaken" minOccurs="0"/>
                <xsd:element ref="ns2:MediaLengthInSeconds" minOccurs="0"/>
                <xsd:element ref="ns2:MediaServiceAutoKeyPoints" minOccurs="0"/>
                <xsd:element ref="ns2:MediaServiceKeyPoints" minOccurs="0"/>
                <xsd:element ref="ns2:lcf76f155ced4ddcb4097134ff3c332f" minOccurs="0"/>
                <xsd:element ref="ns3:TaxCatchAll" minOccurs="0"/>
                <xsd:element ref="ns2:MediaServiceAutoTags"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6e4aea-6689-4fb8-9e70-cea9c9bdacad" elementFormDefault="qualified">
    <xsd:import namespace="http://schemas.microsoft.com/office/2006/documentManagement/types"/>
    <xsd:import namespace="http://schemas.microsoft.com/office/infopath/2007/PartnerControls"/>
    <xsd:element name="Commentaires" ma:index="8" nillable="true" ma:displayName="Commentaires" ma:format="Dropdown" ma:internalName="Commentaires">
      <xsd:simpleType>
        <xsd:restriction base="dms:Note">
          <xsd:maxLength value="255"/>
        </xsd:restrictio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1" nillable="true" ma:displayName="MediaServiceDateTaken" ma:hidden="true" ma:internalName="MediaServiceDateTaken"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lcf76f155ced4ddcb4097134ff3c332f" ma:index="16" nillable="true" ma:taxonomy="true" ma:internalName="lcf76f155ced4ddcb4097134ff3c332f" ma:taxonomyFieldName="MediaServiceImageTags" ma:displayName="Balises d’images" ma:readOnly="false" ma:fieldId="{5cf76f15-5ced-4ddc-b409-7134ff3c332f}" ma:taxonomyMulti="true" ma:sspId="ce3995b0-7def-46d6-adb5-cc40ea276da1" ma:termSetId="09814cd3-568e-fe90-9814-8d621ff8fb84" ma:anchorId="fba54fb3-c3e1-fe81-a776-ca4b69148c4d" ma:open="true" ma:isKeyword="false">
      <xsd:complexType>
        <xsd:sequence>
          <xsd:element ref="pc:Terms" minOccurs="0" maxOccurs="1"/>
        </xsd:sequence>
      </xsd:complexType>
    </xsd:element>
    <xsd:element name="MediaServiceAutoTags" ma:index="18" nillable="true" ma:displayName="Tags" ma:internalName="MediaServiceAutoTags"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MediaServiceOCR" ma:index="21" nillable="true" ma:displayName="Extracted Text" ma:internalName="MediaServiceOCR" ma:readOnly="true">
      <xsd:simpleType>
        <xsd:restriction base="dms:Note">
          <xsd:maxLength value="255"/>
        </xsd:restriction>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fd03766-1000-4bb3-9516-7d1c7079e37d"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14e919a1-bbdd-4617-a186-04e6a8dfd0a5}" ma:internalName="TaxCatchAll" ma:showField="CatchAllData" ma:web="cfd03766-1000-4bb3-9516-7d1c7079e37d">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1c6e4aea-6689-4fb8-9e70-cea9c9bdacad">
      <Terms xmlns="http://schemas.microsoft.com/office/infopath/2007/PartnerControls"/>
    </lcf76f155ced4ddcb4097134ff3c332f>
    <Commentaires xmlns="1c6e4aea-6689-4fb8-9e70-cea9c9bdacad" xsi:nil="true"/>
    <TaxCatchAll xmlns="cfd03766-1000-4bb3-9516-7d1c7079e37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5056845-EBC2-4C3A-B612-63C2184AC4F6}">
  <ds:schemaRefs>
    <ds:schemaRef ds:uri="1c6e4aea-6689-4fb8-9e70-cea9c9bdacad"/>
    <ds:schemaRef ds:uri="cfd03766-1000-4bb3-9516-7d1c7079e37d"/>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9D748C04-0751-4DD6-BA8B-51D55C6CA003}">
  <ds:schemaRefs>
    <ds:schemaRef ds:uri="http://schemas.openxmlformats.org/package/2006/metadata/core-properties"/>
    <ds:schemaRef ds:uri="http://purl.org/dc/dcmitype/"/>
    <ds:schemaRef ds:uri="http://purl.org/dc/elements/1.1/"/>
    <ds:schemaRef ds:uri="http://purl.org/dc/terms/"/>
    <ds:schemaRef ds:uri="http://schemas.microsoft.com/office/infopath/2007/PartnerControls"/>
    <ds:schemaRef ds:uri="http://schemas.microsoft.com/office/2006/documentManagement/types"/>
    <ds:schemaRef ds:uri="http://www.w3.org/XML/1998/namespace"/>
    <ds:schemaRef ds:uri="cfd03766-1000-4bb3-9516-7d1c7079e37d"/>
    <ds:schemaRef ds:uri="1c6e4aea-6689-4fb8-9e70-cea9c9bdacad"/>
    <ds:schemaRef ds:uri="http://schemas.microsoft.com/office/2006/metadata/properties"/>
  </ds:schemaRefs>
</ds:datastoreItem>
</file>

<file path=customXml/itemProps3.xml><?xml version="1.0" encoding="utf-8"?>
<ds:datastoreItem xmlns:ds="http://schemas.openxmlformats.org/officeDocument/2006/customXml" ds:itemID="{B2344422-5529-42BD-BF0B-1AB7180CFF2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0</TotalTime>
  <Words>1531</Words>
  <Application>Microsoft Macintosh PowerPoint</Application>
  <PresentationFormat>Affichage à l'écran (4:3)</PresentationFormat>
  <Paragraphs>135</Paragraphs>
  <Slides>14</Slides>
  <Notes>14</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14</vt:i4>
      </vt:variant>
    </vt:vector>
  </HeadingPairs>
  <TitlesOfParts>
    <vt:vector size="19" baseType="lpstr">
      <vt:lpstr>Arial</vt:lpstr>
      <vt:lpstr>Calibri</vt:lpstr>
      <vt:lpstr>Calibri Light</vt:lpstr>
      <vt:lpstr>Symbol</vt:lpstr>
      <vt:lpstr>Thème Office</vt:lpstr>
      <vt:lpstr>Analyser l’engagement des actrices et acteurs d’un système d’EEE Le cas de la HEP Vaud en Suisse</vt:lpstr>
      <vt:lpstr>EEE dans l’enseignement supérieur</vt:lpstr>
      <vt:lpstr>Dispositif actuel à la HEP Vaud (formations initiales)</vt:lpstr>
      <vt:lpstr>Principes de l’EEE (Berthiaume et al., 2011)</vt:lpstr>
      <vt:lpstr>Enquête précédente (Thurre &amp; Ricciardi-Joos, 2020)</vt:lpstr>
      <vt:lpstr>Objectifs de l’enquête et méthodologie</vt:lpstr>
      <vt:lpstr>Résultats</vt:lpstr>
      <vt:lpstr>Présentation PowerPoint</vt:lpstr>
      <vt:lpstr>Groupe 1 « les favorables » (43%)</vt:lpstr>
      <vt:lpstr>Groupe 2 « les légalistes » (27%)</vt:lpstr>
      <vt:lpstr>Groupe 3 « les modérés » (19%)</vt:lpstr>
      <vt:lpstr>Groupe 4 « les anciens » (12%)</vt:lpstr>
      <vt:lpstr>Discussion - Conclusion</vt:lpstr>
      <vt:lpstr>Références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Utilisateur de Microsoft Office</dc:creator>
  <cp:lastModifiedBy>Amaury Daele</cp:lastModifiedBy>
  <cp:revision>1</cp:revision>
  <cp:lastPrinted>1601-01-01T00:00:00Z</cp:lastPrinted>
  <dcterms:created xsi:type="dcterms:W3CDTF">2017-06-12T08:35:10Z</dcterms:created>
  <dcterms:modified xsi:type="dcterms:W3CDTF">2024-01-22T07:50:34Z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0x010100F78CDABB77270049A489A7888BD7A7B8</vt:lpwstr>
  </property>
  <property fmtid="{D5CDD505-2E9C-101B-9397-08002B2CF9AE}" pid="3" name="MediaServiceImageTags">
    <vt:lpwstr/>
  </property>
</Properties>
</file>